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8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9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0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1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1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14.xml" ContentType="application/vnd.openxmlformats-officedocument.theme+xml"/>
  <Override PartName="/ppt/slideLayouts/slideLayout55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8" r:id="rId2"/>
    <p:sldMasterId id="2147483671" r:id="rId3"/>
    <p:sldMasterId id="2147483796" r:id="rId4"/>
    <p:sldMasterId id="2147483662" r:id="rId5"/>
    <p:sldMasterId id="2147483741" r:id="rId6"/>
    <p:sldMasterId id="2147483744" r:id="rId7"/>
    <p:sldMasterId id="2147483773" r:id="rId8"/>
    <p:sldMasterId id="2147483738" r:id="rId9"/>
    <p:sldMasterId id="2147483747" r:id="rId10"/>
    <p:sldMasterId id="2147483750" r:id="rId11"/>
    <p:sldMasterId id="2147483664" r:id="rId12"/>
    <p:sldMasterId id="2147483753" r:id="rId13"/>
    <p:sldMasterId id="2147483756" r:id="rId14"/>
    <p:sldMasterId id="2147483706" r:id="rId15"/>
  </p:sldMasterIdLst>
  <p:notesMasterIdLst>
    <p:notesMasterId r:id="rId33"/>
  </p:notesMasterIdLst>
  <p:sldIdLst>
    <p:sldId id="320" r:id="rId16"/>
    <p:sldId id="319" r:id="rId17"/>
    <p:sldId id="321" r:id="rId18"/>
    <p:sldId id="322" r:id="rId19"/>
    <p:sldId id="323" r:id="rId20"/>
    <p:sldId id="325" r:id="rId21"/>
    <p:sldId id="332" r:id="rId22"/>
    <p:sldId id="333" r:id="rId23"/>
    <p:sldId id="324" r:id="rId24"/>
    <p:sldId id="326" r:id="rId25"/>
    <p:sldId id="331" r:id="rId26"/>
    <p:sldId id="327" r:id="rId27"/>
    <p:sldId id="330" r:id="rId28"/>
    <p:sldId id="328" r:id="rId29"/>
    <p:sldId id="329" r:id="rId30"/>
    <p:sldId id="276" r:id="rId31"/>
    <p:sldId id="33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CB9"/>
    <a:srgbClr val="59585C"/>
    <a:srgbClr val="77777A"/>
    <a:srgbClr val="006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C9F965-A822-B643-941F-97CDEA164588}" v="3" dt="2023-05-15T18:42:36.3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1" autoAdjust="0"/>
    <p:restoredTop sz="96327"/>
  </p:normalViewPr>
  <p:slideViewPr>
    <p:cSldViewPr snapToGrid="0">
      <p:cViewPr varScale="1">
        <p:scale>
          <a:sx n="122" d="100"/>
          <a:sy n="122" d="100"/>
        </p:scale>
        <p:origin x="58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microsoft.com/office/2015/10/relationships/revisionInfo" Target="revisionInfo.xml"/><Relationship Id="rId21" Type="http://schemas.openxmlformats.org/officeDocument/2006/relationships/slide" Target="slides/slide6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hl, Katie, L" userId="58a292a8-7034-43a1-99a5-b6bb31e0ce9e" providerId="ADAL" clId="{93C9F965-A822-B643-941F-97CDEA164588}"/>
    <pc:docChg chg="modSld modMainMaster">
      <pc:chgData name="Bohl, Katie, L" userId="58a292a8-7034-43a1-99a5-b6bb31e0ce9e" providerId="ADAL" clId="{93C9F965-A822-B643-941F-97CDEA164588}" dt="2023-05-15T18:42:52.736" v="14" actId="20577"/>
      <pc:docMkLst>
        <pc:docMk/>
      </pc:docMkLst>
      <pc:sldChg chg="addSp modSp mod">
        <pc:chgData name="Bohl, Katie, L" userId="58a292a8-7034-43a1-99a5-b6bb31e0ce9e" providerId="ADAL" clId="{93C9F965-A822-B643-941F-97CDEA164588}" dt="2023-05-15T18:40:59.050" v="12" actId="1076"/>
        <pc:sldMkLst>
          <pc:docMk/>
          <pc:sldMk cId="1107354766" sldId="256"/>
        </pc:sldMkLst>
        <pc:spChg chg="mod">
          <ac:chgData name="Bohl, Katie, L" userId="58a292a8-7034-43a1-99a5-b6bb31e0ce9e" providerId="ADAL" clId="{93C9F965-A822-B643-941F-97CDEA164588}" dt="2023-05-15T18:40:52.956" v="11" actId="12788"/>
          <ac:spMkLst>
            <pc:docMk/>
            <pc:sldMk cId="1107354766" sldId="256"/>
            <ac:spMk id="2" creationId="{00000000-0000-0000-0000-000000000000}"/>
          </ac:spMkLst>
        </pc:spChg>
        <pc:spChg chg="mod">
          <ac:chgData name="Bohl, Katie, L" userId="58a292a8-7034-43a1-99a5-b6bb31e0ce9e" providerId="ADAL" clId="{93C9F965-A822-B643-941F-97CDEA164588}" dt="2023-05-15T18:40:52.956" v="11" actId="12788"/>
          <ac:spMkLst>
            <pc:docMk/>
            <pc:sldMk cId="1107354766" sldId="256"/>
            <ac:spMk id="3" creationId="{00000000-0000-0000-0000-000000000000}"/>
          </ac:spMkLst>
        </pc:spChg>
        <pc:spChg chg="add mod">
          <ac:chgData name="Bohl, Katie, L" userId="58a292a8-7034-43a1-99a5-b6bb31e0ce9e" providerId="ADAL" clId="{93C9F965-A822-B643-941F-97CDEA164588}" dt="2023-05-15T18:40:59.050" v="12" actId="1076"/>
          <ac:spMkLst>
            <pc:docMk/>
            <pc:sldMk cId="1107354766" sldId="256"/>
            <ac:spMk id="6" creationId="{46168D7F-93B9-A9A3-929F-642BD51B0DCB}"/>
          </ac:spMkLst>
        </pc:spChg>
      </pc:sldChg>
      <pc:sldChg chg="modSp mod">
        <pc:chgData name="Bohl, Katie, L" userId="58a292a8-7034-43a1-99a5-b6bb31e0ce9e" providerId="ADAL" clId="{93C9F965-A822-B643-941F-97CDEA164588}" dt="2023-05-15T18:42:52.736" v="14" actId="20577"/>
        <pc:sldMkLst>
          <pc:docMk/>
          <pc:sldMk cId="3651364974" sldId="299"/>
        </pc:sldMkLst>
        <pc:spChg chg="mod">
          <ac:chgData name="Bohl, Katie, L" userId="58a292a8-7034-43a1-99a5-b6bb31e0ce9e" providerId="ADAL" clId="{93C9F965-A822-B643-941F-97CDEA164588}" dt="2023-05-15T18:42:52.736" v="14" actId="20577"/>
          <ac:spMkLst>
            <pc:docMk/>
            <pc:sldMk cId="3651364974" sldId="299"/>
            <ac:spMk id="6" creationId="{5BE58BD5-2011-E194-228E-E8E4493F732F}"/>
          </ac:spMkLst>
        </pc:spChg>
      </pc:sldChg>
      <pc:sldMasterChg chg="modSp">
        <pc:chgData name="Bohl, Katie, L" userId="58a292a8-7034-43a1-99a5-b6bb31e0ce9e" providerId="ADAL" clId="{93C9F965-A822-B643-941F-97CDEA164588}" dt="2023-05-15T18:42:36.380" v="13" actId="14826"/>
        <pc:sldMasterMkLst>
          <pc:docMk/>
          <pc:sldMasterMk cId="4070209190" sldId="2147483671"/>
        </pc:sldMasterMkLst>
        <pc:picChg chg="mod">
          <ac:chgData name="Bohl, Katie, L" userId="58a292a8-7034-43a1-99a5-b6bb31e0ce9e" providerId="ADAL" clId="{93C9F965-A822-B643-941F-97CDEA164588}" dt="2023-05-15T18:42:36.380" v="13" actId="14826"/>
          <ac:picMkLst>
            <pc:docMk/>
            <pc:sldMasterMk cId="4070209190" sldId="2147483671"/>
            <ac:picMk id="10" creationId="{013FC2AA-66DB-65C7-CBA9-8AD4FFBA793C}"/>
          </ac:picMkLst>
        </pc:pic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28E318-BCD2-4CDD-8849-4E2BAC8390BD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1AC98-E081-40BA-B605-F7D71F232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49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ctr"/>
          <a:lstStyle>
            <a:lvl1pPr algn="ctr">
              <a:defRPr sz="6000" b="1" i="0" baseline="0">
                <a:solidFill>
                  <a:schemeClr val="tx1"/>
                </a:solidFill>
                <a:latin typeface="VAG Rounded Next" panose="020F0502020203020204" pitchFamily="34" charset="0"/>
              </a:defRPr>
            </a:lvl1pPr>
          </a:lstStyle>
          <a:p>
            <a:r>
              <a:rPr lang="en-US" dirty="0"/>
              <a:t>Brand Template CM Blue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VAG Rounded Next" panose="020F05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6E245E-9DD9-FE0C-D042-A157DBED8473}"/>
              </a:ext>
            </a:extLst>
          </p:cNvPr>
          <p:cNvGrpSpPr/>
          <p:nvPr userDrawn="1"/>
        </p:nvGrpSpPr>
        <p:grpSpPr>
          <a:xfrm>
            <a:off x="4549107" y="6143794"/>
            <a:ext cx="3908415" cy="600403"/>
            <a:chOff x="4549107" y="5226890"/>
            <a:chExt cx="3908415" cy="60040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39F52F1-61B0-2E7D-3D3A-933CB6D0F8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2997" y="5249972"/>
              <a:ext cx="662423" cy="55423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A21DDF9-6000-85B9-FF72-05550DAB10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49107" y="5226890"/>
              <a:ext cx="488133" cy="6004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C2EC388-F471-80C5-3277-8B34ABF3C7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6172574" y="5287379"/>
              <a:ext cx="770749" cy="47942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40BF699-FA77-79AC-A0DA-B4EE5B848D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7212012" y="5363822"/>
              <a:ext cx="1245510" cy="326539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BC76C-4DB0-7A69-DBA4-76799A980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6570" y="630695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822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 spc="70" baseline="0">
                <a:latin typeface="VAG Rounded Next SemiBold" panose="020F05020202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lang="en-US" sz="2800" b="1" i="0" kern="1200" spc="70" baseline="0" dirty="0">
                <a:solidFill>
                  <a:srgbClr val="005CB9"/>
                </a:solidFill>
                <a:latin typeface="VAG Rounded Next SemiBold" panose="020F05020202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27908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698941" y="5766995"/>
            <a:ext cx="493059" cy="371836"/>
          </a:xfrm>
          <a:prstGeom prst="rect">
            <a:avLst/>
          </a:prstGeom>
        </p:spPr>
        <p:txBody>
          <a:bodyPr/>
          <a:lstStyle/>
          <a:p>
            <a:fld id="{5D5ACDC5-7D88-4043-A5E3-34CEDBAF3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12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27908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98941" y="5766995"/>
            <a:ext cx="493059" cy="371836"/>
          </a:xfrm>
          <a:prstGeom prst="rect">
            <a:avLst/>
          </a:prstGeom>
        </p:spPr>
        <p:txBody>
          <a:bodyPr/>
          <a:lstStyle/>
          <a:p>
            <a:fld id="{5D5ACDC5-7D88-4043-A5E3-34CEDBAF3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29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27908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698941" y="5766995"/>
            <a:ext cx="493059" cy="371836"/>
          </a:xfrm>
          <a:prstGeom prst="rect">
            <a:avLst/>
          </a:prstGeom>
        </p:spPr>
        <p:txBody>
          <a:bodyPr/>
          <a:lstStyle/>
          <a:p>
            <a:fld id="{5D5ACDC5-7D88-4043-A5E3-34CEDBAF3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187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AC1DC7D-0A20-4A21-209E-7F80141C441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rgbClr val="59585C"/>
                </a:solidFill>
              </a:defRPr>
            </a:lvl1pPr>
          </a:lstStyle>
          <a:p>
            <a:r>
              <a:rPr lang="en-US" dirty="0"/>
              <a:t>Brand Template Grey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E62F98D-A78F-3E30-6D0E-60F00C275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59585C"/>
                </a:solidFill>
                <a:latin typeface="VAG Rounded Next" panose="020F05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BE3F1B0-4425-C58D-1F9C-6898A9759BAF}"/>
              </a:ext>
            </a:extLst>
          </p:cNvPr>
          <p:cNvGrpSpPr/>
          <p:nvPr userDrawn="1"/>
        </p:nvGrpSpPr>
        <p:grpSpPr>
          <a:xfrm>
            <a:off x="5206631" y="6120449"/>
            <a:ext cx="4069009" cy="690399"/>
            <a:chOff x="286054" y="6120449"/>
            <a:chExt cx="4069009" cy="69039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6A9D1C2-9FEC-B7EE-6944-6431BF9D52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44966" y="6120449"/>
              <a:ext cx="986617" cy="69039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C2BA29E-B52D-6C8E-A257-BD31447419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169" y="6146062"/>
              <a:ext cx="738021" cy="617490"/>
            </a:xfrm>
            <a:prstGeom prst="rect">
              <a:avLst/>
            </a:prstGeom>
          </p:spPr>
        </p:pic>
        <p:pic>
          <p:nvPicPr>
            <p:cNvPr id="15" name="Picture 14" descr="A picture containing plate&#10;&#10;Description automatically generated">
              <a:extLst>
                <a:ext uri="{FF2B5EF4-FFF2-40B4-BE49-F238E27FC236}">
                  <a16:creationId xmlns:a16="http://schemas.microsoft.com/office/drawing/2014/main" id="{9BD65E7D-7884-FE4A-AB95-1E1B238086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62372" y="6317991"/>
              <a:ext cx="1392691" cy="3651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276A0AD-3FD7-4458-62FA-105FCF5FE0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6054" y="6146062"/>
              <a:ext cx="502024" cy="617489"/>
            </a:xfrm>
            <a:prstGeom prst="rect">
              <a:avLst/>
            </a:prstGeom>
          </p:spPr>
        </p:pic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1D729E7-9B4E-BCAD-3869-CD23E487B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32167" y="6305189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415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8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85C"/>
                </a:solidFill>
              </a:defRPr>
            </a:lvl1pPr>
            <a:lvl2pPr>
              <a:defRPr>
                <a:solidFill>
                  <a:srgbClr val="59585C"/>
                </a:solidFill>
              </a:defRPr>
            </a:lvl2pPr>
            <a:lvl3pPr>
              <a:defRPr>
                <a:solidFill>
                  <a:srgbClr val="59585C"/>
                </a:solidFill>
              </a:defRPr>
            </a:lvl3pPr>
            <a:lvl4pPr>
              <a:defRPr>
                <a:solidFill>
                  <a:srgbClr val="59585C"/>
                </a:solidFill>
              </a:defRPr>
            </a:lvl4pPr>
            <a:lvl5pPr>
              <a:defRPr>
                <a:solidFill>
                  <a:srgbClr val="59585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37BF850-FBFD-2760-E851-F1F553630A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18817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14A89E4-BEC9-ADB4-4EA2-42EEF0D1D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32167" y="6305189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024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8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85C"/>
                </a:solidFill>
              </a:defRPr>
            </a:lvl1pPr>
            <a:lvl2pPr>
              <a:defRPr>
                <a:solidFill>
                  <a:srgbClr val="59585C"/>
                </a:solidFill>
              </a:defRPr>
            </a:lvl2pPr>
            <a:lvl3pPr>
              <a:defRPr>
                <a:solidFill>
                  <a:srgbClr val="59585C"/>
                </a:solidFill>
              </a:defRPr>
            </a:lvl3pPr>
            <a:lvl4pPr>
              <a:defRPr>
                <a:solidFill>
                  <a:srgbClr val="59585C"/>
                </a:solidFill>
              </a:defRPr>
            </a:lvl4pPr>
            <a:lvl5pPr>
              <a:defRPr>
                <a:solidFill>
                  <a:srgbClr val="59585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85C"/>
                </a:solidFill>
              </a:defRPr>
            </a:lvl1pPr>
            <a:lvl2pPr>
              <a:defRPr>
                <a:solidFill>
                  <a:srgbClr val="59585C"/>
                </a:solidFill>
              </a:defRPr>
            </a:lvl2pPr>
            <a:lvl3pPr>
              <a:defRPr>
                <a:solidFill>
                  <a:srgbClr val="59585C"/>
                </a:solidFill>
              </a:defRPr>
            </a:lvl3pPr>
            <a:lvl4pPr>
              <a:defRPr>
                <a:solidFill>
                  <a:srgbClr val="59585C"/>
                </a:solidFill>
              </a:defRPr>
            </a:lvl4pPr>
            <a:lvl5pPr>
              <a:defRPr>
                <a:solidFill>
                  <a:srgbClr val="59585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D64E5B8-259D-20EC-783F-91B05925A2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18817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9D1168E-52E5-581E-78A5-B210AC4B2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32167" y="6305189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943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8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 spc="70" baseline="0">
                <a:solidFill>
                  <a:srgbClr val="59585C"/>
                </a:solidFill>
                <a:latin typeface="VAG Rounded Next SemiBold" panose="020F05020202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59585C"/>
                </a:solidFill>
              </a:defRPr>
            </a:lvl1pPr>
            <a:lvl2pPr>
              <a:defRPr sz="2000">
                <a:solidFill>
                  <a:srgbClr val="59585C"/>
                </a:solidFill>
              </a:defRPr>
            </a:lvl2pPr>
            <a:lvl3pPr>
              <a:defRPr sz="1800">
                <a:solidFill>
                  <a:srgbClr val="59585C"/>
                </a:solidFill>
              </a:defRPr>
            </a:lvl3pPr>
            <a:lvl4pPr>
              <a:defRPr sz="1600">
                <a:solidFill>
                  <a:srgbClr val="59585C"/>
                </a:solidFill>
              </a:defRPr>
            </a:lvl4pPr>
            <a:lvl5pPr>
              <a:defRPr sz="1400">
                <a:solidFill>
                  <a:srgbClr val="59585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lang="en-US" sz="2800" b="1" i="0" kern="1200" spc="70" baseline="0" dirty="0">
                <a:solidFill>
                  <a:srgbClr val="59585C"/>
                </a:solidFill>
                <a:latin typeface="VAG Rounded Next SemiBold" panose="020F05020202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59585C"/>
                </a:solidFill>
              </a:defRPr>
            </a:lvl1pPr>
            <a:lvl2pPr>
              <a:defRPr sz="2000">
                <a:solidFill>
                  <a:srgbClr val="59585C"/>
                </a:solidFill>
              </a:defRPr>
            </a:lvl2pPr>
            <a:lvl3pPr>
              <a:defRPr sz="1800">
                <a:solidFill>
                  <a:srgbClr val="59585C"/>
                </a:solidFill>
              </a:defRPr>
            </a:lvl3pPr>
            <a:lvl4pPr>
              <a:defRPr sz="1600">
                <a:solidFill>
                  <a:srgbClr val="59585C"/>
                </a:solidFill>
              </a:defRPr>
            </a:lvl4pPr>
            <a:lvl5pPr>
              <a:defRPr sz="1400">
                <a:solidFill>
                  <a:srgbClr val="59585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F8ED680-4467-F808-C26A-6D80979E18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18817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A5CC53E-77D7-B7D0-C430-A92E399C5C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632167" y="6305189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788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pc="300">
                <a:solidFill>
                  <a:srgbClr val="59585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675F4EC-BB4B-AA4B-A201-16B839C76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18817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5168870-0BEA-7EF9-8FDF-E35B21588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32167" y="6305189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120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rgbClr val="5958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59585C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9585C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A536565-F17C-9473-780A-06EBF91A4E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18817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E65CB9D-2994-0468-C69D-FBD28368B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32167" y="6305189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9149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AC1DC7D-0A20-4A21-209E-7F80141C441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ctr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Brand Template Blue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E62F98D-A78F-3E30-6D0E-60F00C275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VAG Rounded Next" panose="020F05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BE3F1B0-4425-C58D-1F9C-6898A9759BAF}"/>
              </a:ext>
            </a:extLst>
          </p:cNvPr>
          <p:cNvGrpSpPr/>
          <p:nvPr userDrawn="1"/>
        </p:nvGrpSpPr>
        <p:grpSpPr>
          <a:xfrm>
            <a:off x="5206631" y="6226629"/>
            <a:ext cx="3443215" cy="584219"/>
            <a:chOff x="286054" y="6120449"/>
            <a:chExt cx="4069009" cy="69039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6A9D1C2-9FEC-B7EE-6944-6431BF9D52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844966" y="6120449"/>
              <a:ext cx="986617" cy="69039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C2BA29E-B52D-6C8E-A257-BD31447419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1169" y="6146062"/>
              <a:ext cx="738021" cy="617490"/>
            </a:xfrm>
            <a:prstGeom prst="rect">
              <a:avLst/>
            </a:prstGeom>
          </p:spPr>
        </p:pic>
        <p:pic>
          <p:nvPicPr>
            <p:cNvPr id="15" name="Picture 14" descr="A picture containing plate&#10;&#10;Description automatically generated">
              <a:extLst>
                <a:ext uri="{FF2B5EF4-FFF2-40B4-BE49-F238E27FC236}">
                  <a16:creationId xmlns:a16="http://schemas.microsoft.com/office/drawing/2014/main" id="{9BD65E7D-7884-FE4A-AB95-1E1B238086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62372" y="6317991"/>
              <a:ext cx="1392691" cy="3651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276A0AD-3FD7-4458-62FA-105FCF5FE0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6054" y="6146062"/>
              <a:ext cx="502024" cy="617489"/>
            </a:xfrm>
            <a:prstGeom prst="rect">
              <a:avLst/>
            </a:prstGeom>
          </p:spPr>
        </p:pic>
      </p:grp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263B5F7-CAA0-AD23-9ECF-6B51CC1DC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39" y="6305189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608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B873990-6EB5-D9FE-3104-1BA6F830A2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85845" y="6288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42B870F-2A6F-1186-5C0E-F4D5101F1A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6570" y="630695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8366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87921-1967-674F-223F-AC9535C831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18817" y="6311900"/>
            <a:ext cx="6151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5E77E-1787-9C83-004C-B32CC0AD7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39" y="6305189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024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6410E-C177-37B2-9DD4-D8B701B2FB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18817" y="6311900"/>
            <a:ext cx="6151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CEF2A-EAFC-83D4-DA7B-9F68902A3D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39" y="6305189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597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 spc="70" baseline="0">
                <a:solidFill>
                  <a:schemeClr val="tx1"/>
                </a:solidFill>
                <a:latin typeface="VAG Rounded Next SemiBold" panose="020F05020202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lang="en-US" sz="2800" b="1" i="0" kern="1200" spc="70" baseline="0" dirty="0">
                <a:solidFill>
                  <a:schemeClr val="tx1"/>
                </a:solidFill>
                <a:latin typeface="VAG Rounded Next SemiBold" panose="020F05020202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3005E55-89D1-6F2F-A31D-8DC07E57CD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918817" y="6311900"/>
            <a:ext cx="6151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2AA5ED8-2D3E-AA49-39F4-666F07AEA4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82739" y="6305189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6579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61B8859-4509-31F1-FE6F-890ED7D46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18817" y="6311900"/>
            <a:ext cx="6151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95406B6-EADE-53CA-B5C5-38177E1BA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39" y="6305189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1963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ctr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5CCE9-8E93-ED0D-2055-6DCCEAFFC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18817" y="6311900"/>
            <a:ext cx="6151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CF515-9A6C-3CB0-CA22-EF3468ACB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39" y="6305189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8906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1158" y="406400"/>
            <a:ext cx="6452937" cy="2849562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1158" y="3602039"/>
            <a:ext cx="6452937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rgbClr val="005CB9"/>
                </a:solidFill>
                <a:latin typeface="VAG Rounded Next SemiBold" panose="020F05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28804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C32E374-8911-8942-6A23-8EB136A5C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07270" y="577762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832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A28085-4C85-6341-8749-13A0B41F9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8804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5945C1-70B7-CB4E-85A4-E119C2733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D763B3-3E3E-C641-A660-ABCAC222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  <a:lvl2pPr>
              <a:defRPr>
                <a:solidFill>
                  <a:srgbClr val="005CB9"/>
                </a:solidFill>
              </a:defRPr>
            </a:lvl2pPr>
            <a:lvl3pPr>
              <a:defRPr>
                <a:solidFill>
                  <a:srgbClr val="005CB9"/>
                </a:solidFill>
              </a:defRPr>
            </a:lvl3pPr>
            <a:lvl4pPr>
              <a:defRPr>
                <a:solidFill>
                  <a:srgbClr val="005CB9"/>
                </a:solidFill>
              </a:defRPr>
            </a:lvl4pPr>
            <a:lvl5pPr>
              <a:defRPr>
                <a:solidFill>
                  <a:srgbClr val="005CB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22DC0AD-BE48-ECA0-33FE-E359CE2AE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07270" y="577762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7167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2880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492522F-B76B-050E-2E2B-DD3C2B07E6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07270" y="577762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E385ED4-A664-F81E-7263-6A033B31E9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420" y="2112681"/>
            <a:ext cx="5301916" cy="1789447"/>
          </a:xfrm>
          <a:prstGeom prst="rect">
            <a:avLst/>
          </a:prstGeom>
        </p:spPr>
        <p:txBody>
          <a:bodyPr anchor="b"/>
          <a:lstStyle>
            <a:lvl1pPr algn="ctr">
              <a:defRPr sz="6000" baseline="0"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</p:spTree>
    <p:extLst>
      <p:ext uri="{BB962C8B-B14F-4D97-AF65-F5344CB8AC3E}">
        <p14:creationId xmlns:p14="http://schemas.microsoft.com/office/powerpoint/2010/main" val="8185327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1158" y="406400"/>
            <a:ext cx="6452937" cy="2849562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1158" y="3602039"/>
            <a:ext cx="6452937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rgbClr val="005CB9"/>
                </a:solidFill>
                <a:latin typeface="VAG Rounded Next SemiBold" panose="020F05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28804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D1F5D66-4F57-B175-3315-CFB58F991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9748" y="586066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883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9F1373-9791-0A47-8279-8111A7ECC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8804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AEC4746-AEE1-B54B-B5E2-0EA8AC838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5294F1E-8DE9-6444-AA63-97D1A2EC0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  <a:lvl2pPr>
              <a:defRPr>
                <a:solidFill>
                  <a:srgbClr val="005CB9"/>
                </a:solidFill>
              </a:defRPr>
            </a:lvl2pPr>
            <a:lvl3pPr>
              <a:defRPr>
                <a:solidFill>
                  <a:srgbClr val="005CB9"/>
                </a:solidFill>
              </a:defRPr>
            </a:lvl3pPr>
            <a:lvl4pPr>
              <a:defRPr>
                <a:solidFill>
                  <a:srgbClr val="005CB9"/>
                </a:solidFill>
              </a:defRPr>
            </a:lvl4pPr>
            <a:lvl5pPr>
              <a:defRPr>
                <a:solidFill>
                  <a:srgbClr val="005CB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B2A1041-2B57-1EFC-8D0E-9A15514A1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9748" y="586066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6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2CD26-EE40-AED5-5E9D-0BD1AC61C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85845" y="6288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EA9DAE9-352F-597B-7425-BEE181431192}"/>
              </a:ext>
            </a:extLst>
          </p:cNvPr>
          <p:cNvSpPr txBox="1">
            <a:spLocks/>
          </p:cNvSpPr>
          <p:nvPr userDrawn="1"/>
        </p:nvSpPr>
        <p:spPr>
          <a:xfrm>
            <a:off x="9346570" y="630695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940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28804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52A53D-3FA4-4159-22EC-E6A003C5D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9748" y="586066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41E090-2A12-F5F6-7081-B96F0E8A5A6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420" y="2112681"/>
            <a:ext cx="5301916" cy="1789447"/>
          </a:xfrm>
          <a:prstGeom prst="rect">
            <a:avLst/>
          </a:prstGeom>
        </p:spPr>
        <p:txBody>
          <a:bodyPr anchor="b"/>
          <a:lstStyle>
            <a:lvl1pPr algn="ctr">
              <a:defRPr sz="6000" baseline="0"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</p:spTree>
    <p:extLst>
      <p:ext uri="{BB962C8B-B14F-4D97-AF65-F5344CB8AC3E}">
        <p14:creationId xmlns:p14="http://schemas.microsoft.com/office/powerpoint/2010/main" val="39259598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1158" y="406400"/>
            <a:ext cx="6452937" cy="2849562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1158" y="3602039"/>
            <a:ext cx="6452937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rgbClr val="005CB9"/>
                </a:solidFill>
                <a:latin typeface="VAG Rounded Next SemiBold" panose="020F05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28804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B7B0CDD-2AD5-89F8-64C4-0E75BBC4B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580512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5997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3E0852-0787-A84F-B7E5-676CA0CA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28804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9A56BD7-36F5-BA4E-BAE3-3F8F6E5DB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8D4E2AE-6635-4442-B665-5A2C5CFFA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  <a:lvl2pPr>
              <a:defRPr>
                <a:solidFill>
                  <a:srgbClr val="005CB9"/>
                </a:solidFill>
              </a:defRPr>
            </a:lvl2pPr>
            <a:lvl3pPr>
              <a:defRPr>
                <a:solidFill>
                  <a:srgbClr val="005CB9"/>
                </a:solidFill>
              </a:defRPr>
            </a:lvl3pPr>
            <a:lvl4pPr>
              <a:defRPr>
                <a:solidFill>
                  <a:srgbClr val="005CB9"/>
                </a:solidFill>
              </a:defRPr>
            </a:lvl4pPr>
            <a:lvl5pPr>
              <a:defRPr>
                <a:solidFill>
                  <a:srgbClr val="005CB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C1F5E3E-5404-972E-C19F-2B7EC8628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580512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2923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76731" y="6284153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DCCFEFC-424D-AFEC-8D5E-CF8AE2695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580512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612128-4EBC-3FA9-C862-810B2F713BC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3420" y="2112681"/>
            <a:ext cx="5301916" cy="1789447"/>
          </a:xfrm>
          <a:prstGeom prst="rect">
            <a:avLst/>
          </a:prstGeom>
        </p:spPr>
        <p:txBody>
          <a:bodyPr anchor="b"/>
          <a:lstStyle>
            <a:lvl1pPr algn="ctr">
              <a:defRPr sz="6000" baseline="0"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</p:spTree>
    <p:extLst>
      <p:ext uri="{BB962C8B-B14F-4D97-AF65-F5344CB8AC3E}">
        <p14:creationId xmlns:p14="http://schemas.microsoft.com/office/powerpoint/2010/main" val="12878744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1158" y="406400"/>
            <a:ext cx="6452937" cy="2849562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1158" y="3602039"/>
            <a:ext cx="6452937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rgbClr val="005CB9"/>
                </a:solidFill>
                <a:latin typeface="VAG Rounded Next SemiBold" panose="020F05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A4297-B46D-844A-AF8B-DDFD08E684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6338840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1019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DEF01D-4238-C44B-A6D6-E76FFBC9C8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8941" y="6338840"/>
            <a:ext cx="493059" cy="371836"/>
          </a:xfrm>
          <a:prstGeom prst="rect">
            <a:avLst/>
          </a:prstGeom>
        </p:spPr>
        <p:txBody>
          <a:bodyPr/>
          <a:lstStyle/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5945C1-70B7-CB4E-85A4-E119C2733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D763B3-3E3E-C641-A660-ABCAC2222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  <a:lvl2pPr>
              <a:defRPr>
                <a:solidFill>
                  <a:srgbClr val="005CB9"/>
                </a:solidFill>
              </a:defRPr>
            </a:lvl2pPr>
            <a:lvl3pPr>
              <a:defRPr>
                <a:solidFill>
                  <a:srgbClr val="005CB9"/>
                </a:solidFill>
              </a:defRPr>
            </a:lvl3pPr>
            <a:lvl4pPr>
              <a:defRPr>
                <a:solidFill>
                  <a:srgbClr val="005CB9"/>
                </a:solidFill>
              </a:defRPr>
            </a:lvl4pPr>
            <a:lvl5pPr>
              <a:defRPr>
                <a:solidFill>
                  <a:srgbClr val="005CB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68713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420" y="2112681"/>
            <a:ext cx="5301916" cy="1789447"/>
          </a:xfrm>
          <a:prstGeom prst="rect">
            <a:avLst/>
          </a:prstGeom>
        </p:spPr>
        <p:txBody>
          <a:bodyPr anchor="b"/>
          <a:lstStyle>
            <a:lvl1pPr algn="ctr">
              <a:defRPr sz="6000" baseline="0"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98941" y="6338840"/>
            <a:ext cx="493059" cy="371836"/>
          </a:xfrm>
          <a:prstGeom prst="rect">
            <a:avLst/>
          </a:prstGeom>
        </p:spPr>
        <p:txBody>
          <a:bodyPr/>
          <a:lstStyle/>
          <a:p>
            <a:fld id="{5D5ACDC5-7D88-4043-A5E3-34CEDBAF3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5351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9232" y="1122363"/>
            <a:ext cx="6316579" cy="2387600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9232" y="3602038"/>
            <a:ext cx="6316579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VAG Rounded Next SemiBold" panose="020F05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C03066D-9100-F249-8EFB-937BE9FB9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6137" y="63349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8A58C31-A85F-D34E-BE6D-E9832B524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6452805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1778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44719-F423-7441-A7FE-B23BE6220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15" y="365125"/>
            <a:ext cx="6545179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8C3FF-72DB-664E-9C79-7523BDB631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8941" y="6452805"/>
            <a:ext cx="493059" cy="371836"/>
          </a:xfrm>
          <a:prstGeom prst="rect">
            <a:avLst/>
          </a:prstGeom>
        </p:spPr>
        <p:txBody>
          <a:bodyPr/>
          <a:lstStyle/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5BCD9-12D0-DA44-AC35-5A621103D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6137" y="633491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C49341-2A1C-474D-B130-A362D8FCE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825625"/>
            <a:ext cx="6112042" cy="4257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bg1"/>
                </a:solidFill>
                <a:latin typeface="VAG Rounded Next" panose="020F0502020203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VAG Rounded Next" panose="020F0502020203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VAG Rounded Next" panose="020F0502020203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VAG Rounded Next" panose="020F0502020203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VAG Rounded Next" panose="020F0502020203020204" pitchFamily="34" charset="0"/>
              </a:defRPr>
            </a:lvl5pPr>
          </a:lstStyle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87160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50495" y="1122363"/>
            <a:ext cx="5329989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8055FB8-9710-414A-9F4B-A0F377FB3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6137" y="63349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9D20B61-A5BD-9D42-A633-C9560CD67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6452805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811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6DDD88F-DC5B-DC42-86F9-3FD2623D4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D7662C-1F7A-A44A-B3FE-E110851E1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2800" b="1" i="0" spc="70" baseline="0">
                <a:solidFill>
                  <a:schemeClr val="tx1"/>
                </a:solidFill>
                <a:latin typeface="VAG Rounded Next SemiBold" panose="020F05020202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D423849-6D95-0445-81B8-FD11A3F4F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17ED143-8809-C140-B364-74F450A4B7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lang="en-US" sz="2800" b="1" i="0" kern="1200" spc="70" baseline="0" dirty="0">
                <a:solidFill>
                  <a:schemeClr val="tx1"/>
                </a:solidFill>
                <a:latin typeface="VAG Rounded Next SemiBold" panose="020F050202020302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52461F4-01A7-7948-B507-8DA43A573D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3ABB5C8-31BD-D098-0764-9F35CBAAF5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785845" y="6288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8FC8A4F-F905-6265-461B-85A4E0FC43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346570" y="630695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2923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9232" y="1122363"/>
            <a:ext cx="6316579" cy="2387600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9232" y="3602038"/>
            <a:ext cx="6316579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VAG Rounded Next SemiBold" panose="020F05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C03066D-9100-F249-8EFB-937BE9FB9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6137" y="63349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8A58C31-A85F-D34E-BE6D-E9832B524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6452805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338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44719-F423-7441-A7FE-B23BE6220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15" y="365125"/>
            <a:ext cx="6545179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8C3FF-72DB-664E-9C79-7523BDB631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8941" y="6452805"/>
            <a:ext cx="493059" cy="371836"/>
          </a:xfrm>
          <a:prstGeom prst="rect">
            <a:avLst/>
          </a:prstGeom>
        </p:spPr>
        <p:txBody>
          <a:bodyPr/>
          <a:lstStyle/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5BCD9-12D0-DA44-AC35-5A621103D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6137" y="633491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C49341-2A1C-474D-B130-A362D8FCE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825625"/>
            <a:ext cx="6112042" cy="4257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bg1"/>
                </a:solidFill>
                <a:latin typeface="VAG Rounded Next" panose="020F0502020203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VAG Rounded Next" panose="020F0502020203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VAG Rounded Next" panose="020F0502020203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VAG Rounded Next" panose="020F0502020203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VAG Rounded Next" panose="020F0502020203020204" pitchFamily="34" charset="0"/>
              </a:defRPr>
            </a:lvl5pPr>
          </a:lstStyle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22220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50495" y="1122363"/>
            <a:ext cx="5329989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8055FB8-9710-414A-9F4B-A0F377FB3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6137" y="63349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9D20B61-A5BD-9D42-A633-C9560CD67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6452805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433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9232" y="1122363"/>
            <a:ext cx="6316579" cy="2387600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9232" y="3602038"/>
            <a:ext cx="6316579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VAG Rounded Next SemiBold" panose="020F05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C03066D-9100-F249-8EFB-937BE9FB96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6137" y="63349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8A58C31-A85F-D34E-BE6D-E9832B524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6452805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8716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44719-F423-7441-A7FE-B23BE6220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15" y="365125"/>
            <a:ext cx="6545179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8C3FF-72DB-664E-9C79-7523BDB631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98941" y="6452805"/>
            <a:ext cx="493059" cy="371836"/>
          </a:xfrm>
          <a:prstGeom prst="rect">
            <a:avLst/>
          </a:prstGeom>
        </p:spPr>
        <p:txBody>
          <a:bodyPr/>
          <a:lstStyle/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F5BCD9-12D0-DA44-AC35-5A621103D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76137" y="633491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7C49341-2A1C-474D-B130-A362D8FCE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825625"/>
            <a:ext cx="6112042" cy="4257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0" i="0">
                <a:solidFill>
                  <a:schemeClr val="bg1"/>
                </a:solidFill>
                <a:latin typeface="VAG Rounded Next" panose="020F0502020203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VAG Rounded Next" panose="020F0502020203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VAG Rounded Next" panose="020F0502020203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VAG Rounded Next" panose="020F0502020203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VAG Rounded Next" panose="020F0502020203020204" pitchFamily="34" charset="0"/>
              </a:defRPr>
            </a:lvl5pPr>
          </a:lstStyle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9057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50495" y="1122363"/>
            <a:ext cx="5329989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8055FB8-9710-414A-9F4B-A0F377FB3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6137" y="63349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9D20B61-A5BD-9D42-A633-C9560CD675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6452805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4373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1106" y="1122363"/>
            <a:ext cx="6075948" cy="2387600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106" y="3602038"/>
            <a:ext cx="607594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rgbClr val="005CB9"/>
                </a:solidFill>
                <a:latin typeface="VAG Rounded Next SemiBold" panose="020F05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1680" y="628804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C2C30-6E1F-4B42-B19E-794301A8BCE4}"/>
              </a:ext>
            </a:extLst>
          </p:cNvPr>
          <p:cNvSpPr txBox="1">
            <a:spLocks/>
          </p:cNvSpPr>
          <p:nvPr userDrawn="1"/>
        </p:nvSpPr>
        <p:spPr>
          <a:xfrm>
            <a:off x="11698941" y="6338840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rgbClr val="0063A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5ACDC5-7D88-4043-A5E3-34CEDBAF337A}" type="slidenum">
              <a:rPr lang="en-US" b="0" i="0" smtClean="0">
                <a:latin typeface="VAG Rounded Next" panose="020F0502020203020204" pitchFamily="34" charset="0"/>
              </a:rPr>
              <a:pPr/>
              <a:t>‹#›</a:t>
            </a:fld>
            <a:endParaRPr lang="en-US" b="0" i="0" dirty="0">
              <a:latin typeface="VAG Rounded Next" panose="020F05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06874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E9A4-D100-AB4F-8B2D-D2C38EB3C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6112042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D971DC-1047-674F-8D86-DBA4B8FE2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5505" y="624976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75E2136-D3AA-7148-91FB-E6E2B0C23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825625"/>
            <a:ext cx="6112042" cy="4257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FFB37-8299-424F-BE27-07916B79BE7E}"/>
              </a:ext>
            </a:extLst>
          </p:cNvPr>
          <p:cNvSpPr txBox="1">
            <a:spLocks/>
          </p:cNvSpPr>
          <p:nvPr userDrawn="1"/>
        </p:nvSpPr>
        <p:spPr>
          <a:xfrm>
            <a:off x="11698941" y="6338840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rgbClr val="0063A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5ACDC5-7D88-4043-A5E3-34CEDBAF337A}" type="slidenum">
              <a:rPr lang="en-US" b="0" i="0" smtClean="0">
                <a:latin typeface="VAG Rounded Next" panose="020F0502020203020204" pitchFamily="34" charset="0"/>
              </a:rPr>
              <a:pPr/>
              <a:t>‹#›</a:t>
            </a:fld>
            <a:endParaRPr lang="en-US" b="0" i="0" dirty="0">
              <a:latin typeface="VAG Rounded Next" panose="020F05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37314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5012" y="1122363"/>
            <a:ext cx="593156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aseline="0"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3396" y="617941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9F18EF0-2A34-944B-B08C-E3C482A68890}"/>
              </a:ext>
            </a:extLst>
          </p:cNvPr>
          <p:cNvSpPr txBox="1">
            <a:spLocks/>
          </p:cNvSpPr>
          <p:nvPr userDrawn="1"/>
        </p:nvSpPr>
        <p:spPr>
          <a:xfrm>
            <a:off x="11698941" y="6338840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rgbClr val="0063A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5ACDC5-7D88-4043-A5E3-34CEDBAF337A}" type="slidenum">
              <a:rPr lang="en-US" b="0" i="0" smtClean="0">
                <a:latin typeface="VAG Rounded Next" panose="020F0502020203020204" pitchFamily="34" charset="0"/>
              </a:rPr>
              <a:pPr/>
              <a:t>‹#›</a:t>
            </a:fld>
            <a:endParaRPr lang="en-US" b="0" i="0" dirty="0">
              <a:latin typeface="VAG Rounded Next" panose="020F05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0606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1106" y="1122363"/>
            <a:ext cx="6075948" cy="2387600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106" y="3602038"/>
            <a:ext cx="607594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rgbClr val="005CB9"/>
                </a:solidFill>
                <a:latin typeface="VAG Rounded Next SemiBold" panose="020F05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1680" y="628804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8F0CEB7-97D2-40D6-25E1-ADE195B9B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3716" y="5811066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175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0F6A822-F188-0169-473D-2E2007EFB9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85845" y="6288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A9314-4E0D-8435-4BAD-DC42581F6F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6570" y="630695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2793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84229-2E69-7048-9200-4CBCB6B9A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6112042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E26164-7954-DD4A-AF99-E50C59512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5505" y="624976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BB789D5-F4CA-DC46-8A16-6A509CD73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825625"/>
            <a:ext cx="6112042" cy="4257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10DB3-0BAC-815C-9FB6-701E9AD9D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3716" y="5811066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745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5012" y="1122363"/>
            <a:ext cx="593156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aseline="0"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3396" y="617941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06879A0-49CF-F68F-A33C-46E3361D6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3716" y="5811066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9027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1106" y="1122363"/>
            <a:ext cx="6075948" cy="2387600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106" y="3602038"/>
            <a:ext cx="607594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 i="0">
                <a:solidFill>
                  <a:srgbClr val="005CB9"/>
                </a:solidFill>
                <a:latin typeface="VAG Rounded Next SemiBold" panose="020F05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1680" y="6288042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47B1C2A-6D21-697F-DBB3-F3A695E9F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6243056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649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746B4-F66D-5348-B420-453C3BE4B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6112042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5A0A9D-D8DE-7B42-9D39-811ADAAEE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5505" y="6249767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1F70960-6F46-7A45-B9DA-117453118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884" y="1825625"/>
            <a:ext cx="6112042" cy="4257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5925258-EA9E-A524-3E92-27F1C8B826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6243056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80591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5012" y="1122363"/>
            <a:ext cx="593156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aseline="0"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Use For Title Slide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93396" y="617941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6EBB981-F6AF-5FB7-CC7C-054CED2BDC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6243056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557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4409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A34AE-A78E-B3ED-D7AE-0959135D91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85845" y="6288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53F09F3-1935-CEF3-FC47-A0076C23F4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6570" y="630695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849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ctr"/>
          <a:lstStyle>
            <a:lvl1pPr algn="ctr">
              <a:defRPr sz="6000" baseline="0"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Brand Template CM Blue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 i="0" baseline="0">
                <a:solidFill>
                  <a:srgbClr val="005CB9"/>
                </a:solidFill>
                <a:latin typeface="VAG Rounded Next" panose="020F05020202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808B715-E207-394B-9252-14D231D95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8941" y="5771958"/>
            <a:ext cx="493059" cy="37183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DA2FE78-6D47-5D65-E72A-BCC1400D5BAC}"/>
              </a:ext>
            </a:extLst>
          </p:cNvPr>
          <p:cNvGrpSpPr/>
          <p:nvPr userDrawn="1"/>
        </p:nvGrpSpPr>
        <p:grpSpPr>
          <a:xfrm>
            <a:off x="4131202" y="6139691"/>
            <a:ext cx="3617236" cy="657246"/>
            <a:chOff x="321032" y="5841570"/>
            <a:chExt cx="4476814" cy="81343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903C21-F295-032C-D275-94D3E79756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83813" y="5923118"/>
              <a:ext cx="980004" cy="68577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48287CE-B242-01AF-8219-D804ABDFE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4183" y="5942159"/>
              <a:ext cx="819633" cy="685773"/>
            </a:xfrm>
            <a:prstGeom prst="rect">
              <a:avLst/>
            </a:prstGeom>
          </p:spPr>
        </p:pic>
        <p:pic>
          <p:nvPicPr>
            <p:cNvPr id="11" name="Picture 10" descr="A picture containing plate&#10;&#10;Description automatically generated">
              <a:extLst>
                <a:ext uri="{FF2B5EF4-FFF2-40B4-BE49-F238E27FC236}">
                  <a16:creationId xmlns:a16="http://schemas.microsoft.com/office/drawing/2014/main" id="{C0454159-F231-4E27-F3DF-542230FD37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51149" y="6085291"/>
              <a:ext cx="1546697" cy="40550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A3E578A-3F94-3511-A135-702CBF7D2C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1032" y="5841570"/>
              <a:ext cx="661326" cy="813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697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  <a:lvl2pPr>
              <a:defRPr>
                <a:solidFill>
                  <a:srgbClr val="005CB9"/>
                </a:solidFill>
              </a:defRPr>
            </a:lvl2pPr>
            <a:lvl3pPr>
              <a:defRPr>
                <a:solidFill>
                  <a:srgbClr val="005CB9"/>
                </a:solidFill>
              </a:defRPr>
            </a:lvl3pPr>
            <a:lvl4pPr>
              <a:defRPr>
                <a:solidFill>
                  <a:srgbClr val="005CB9"/>
                </a:solidFill>
              </a:defRPr>
            </a:lvl4pPr>
            <a:lvl5pPr>
              <a:defRPr>
                <a:solidFill>
                  <a:srgbClr val="005CB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27908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98941" y="5766995"/>
            <a:ext cx="493059" cy="371836"/>
          </a:xfrm>
          <a:prstGeom prst="rect">
            <a:avLst/>
          </a:prstGeom>
        </p:spPr>
        <p:txBody>
          <a:bodyPr/>
          <a:lstStyle/>
          <a:p>
            <a:fld id="{5D5ACDC5-7D88-4043-A5E3-34CEDBAF3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7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  <a:lvl2pPr>
              <a:defRPr>
                <a:solidFill>
                  <a:srgbClr val="005CB9"/>
                </a:solidFill>
              </a:defRPr>
            </a:lvl2pPr>
            <a:lvl3pPr>
              <a:defRPr>
                <a:solidFill>
                  <a:srgbClr val="005CB9"/>
                </a:solidFill>
              </a:defRPr>
            </a:lvl3pPr>
            <a:lvl4pPr>
              <a:defRPr>
                <a:solidFill>
                  <a:srgbClr val="005CB9"/>
                </a:solidFill>
              </a:defRPr>
            </a:lvl4pPr>
            <a:lvl5pPr>
              <a:defRPr>
                <a:solidFill>
                  <a:srgbClr val="005CB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B9"/>
                </a:solidFill>
              </a:defRPr>
            </a:lvl1pPr>
            <a:lvl2pPr>
              <a:defRPr>
                <a:solidFill>
                  <a:srgbClr val="005CB9"/>
                </a:solidFill>
              </a:defRPr>
            </a:lvl2pPr>
            <a:lvl3pPr>
              <a:defRPr>
                <a:solidFill>
                  <a:srgbClr val="005CB9"/>
                </a:solidFill>
              </a:defRPr>
            </a:lvl3pPr>
            <a:lvl4pPr>
              <a:defRPr>
                <a:solidFill>
                  <a:srgbClr val="005CB9"/>
                </a:solidFill>
              </a:defRPr>
            </a:lvl4pPr>
            <a:lvl5pPr>
              <a:defRPr>
                <a:solidFill>
                  <a:srgbClr val="005CB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27908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698941" y="5766995"/>
            <a:ext cx="493059" cy="371836"/>
          </a:xfrm>
          <a:prstGeom prst="rect">
            <a:avLst/>
          </a:prstGeom>
        </p:spPr>
        <p:txBody>
          <a:bodyPr/>
          <a:lstStyle/>
          <a:p>
            <a:fld id="{5D5ACDC5-7D88-4043-A5E3-34CEDBAF3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07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emf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42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6.emf"/><Relationship Id="rId5" Type="http://schemas.openxmlformats.org/officeDocument/2006/relationships/image" Target="../media/image35.jpe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45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8.emf"/><Relationship Id="rId5" Type="http://schemas.openxmlformats.org/officeDocument/2006/relationships/image" Target="../media/image37.jp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0.emf"/><Relationship Id="rId5" Type="http://schemas.openxmlformats.org/officeDocument/2006/relationships/image" Target="../media/image39.jpeg"/><Relationship Id="rId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51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2.emf"/><Relationship Id="rId5" Type="http://schemas.openxmlformats.org/officeDocument/2006/relationships/image" Target="../media/image41.jpeg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54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7.emf"/><Relationship Id="rId5" Type="http://schemas.openxmlformats.org/officeDocument/2006/relationships/image" Target="../media/image43.jpeg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45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8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1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8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7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2.emf"/><Relationship Id="rId5" Type="http://schemas.openxmlformats.org/officeDocument/2006/relationships/image" Target="../media/image21.jp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.emf"/><Relationship Id="rId5" Type="http://schemas.openxmlformats.org/officeDocument/2006/relationships/image" Target="../media/image25.jp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8.emf"/><Relationship Id="rId5" Type="http://schemas.openxmlformats.org/officeDocument/2006/relationships/image" Target="../media/image27.jp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36.xml"/><Relationship Id="rId7" Type="http://schemas.openxmlformats.org/officeDocument/2006/relationships/image" Target="../media/image23.emf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39.xml"/><Relationship Id="rId7" Type="http://schemas.openxmlformats.org/officeDocument/2006/relationships/image" Target="../media/image33.emf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32.emf"/><Relationship Id="rId5" Type="http://schemas.openxmlformats.org/officeDocument/2006/relationships/image" Target="../media/image31.jpe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6C3B33-5FA4-62AC-67D6-326B846C4E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 Single Corner Rectangle 3">
            <a:extLst>
              <a:ext uri="{FF2B5EF4-FFF2-40B4-BE49-F238E27FC236}">
                <a16:creationId xmlns:a16="http://schemas.microsoft.com/office/drawing/2014/main" id="{7B32D025-B55D-41DB-5FB2-ABA86CAFB6D2}"/>
              </a:ext>
            </a:extLst>
          </p:cNvPr>
          <p:cNvSpPr>
            <a:spLocks/>
          </p:cNvSpPr>
          <p:nvPr userDrawn="1"/>
        </p:nvSpPr>
        <p:spPr>
          <a:xfrm>
            <a:off x="0" y="258417"/>
            <a:ext cx="11904721" cy="6599583"/>
          </a:xfrm>
          <a:prstGeom prst="round1Rect">
            <a:avLst/>
          </a:prstGeom>
          <a:solidFill>
            <a:srgbClr val="005E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8634D390-674A-DAB0-F2C2-5A954184B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76" y="365125"/>
            <a:ext cx="105430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Vag</a:t>
            </a:r>
            <a:r>
              <a:rPr lang="en-US" dirty="0"/>
              <a:t> Rounded Next Bold (headlines)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AD9AC6D-EF34-3154-724E-3C09D086B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9176" y="1825625"/>
            <a:ext cx="1054300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C58B179-5A64-214A-8A9C-F9F12D577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85845" y="6288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70D5148-23E1-3777-02BD-C3D658024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6570" y="630695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F4851E-7F4A-9CB5-5F3C-6ABC797C007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71000"/>
          </a:blip>
          <a:stretch>
            <a:fillRect/>
          </a:stretch>
        </p:blipFill>
        <p:spPr>
          <a:xfrm>
            <a:off x="10361943" y="5532436"/>
            <a:ext cx="1542778" cy="13255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E4E9F3-B26A-DC3C-9EF9-4456C84A42FC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64758" y="6288042"/>
            <a:ext cx="3675162" cy="43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1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7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 baseline="0">
          <a:solidFill>
            <a:schemeClr val="tx1"/>
          </a:solidFill>
          <a:latin typeface="VAG Rounded Next" panose="020F0502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baseline="0">
          <a:solidFill>
            <a:schemeClr val="tx1"/>
          </a:solidFill>
          <a:latin typeface="VAG Rounded Next" panose="020F05020202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AG Rounded Next" panose="020F05020202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AG Rounded Next" panose="020F05020202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AG Rounded Next" panose="020F05020202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AG Rounded Next" panose="020F0502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28AAE9-C311-FDA4-7E1F-D8F8E3D16C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61"/>
          <a:stretch/>
        </p:blipFill>
        <p:spPr>
          <a:xfrm>
            <a:off x="4770713" y="0"/>
            <a:ext cx="742128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5EC5D79-A1F5-10F9-E49C-34CF7103E8B7}"/>
              </a:ext>
            </a:extLst>
          </p:cNvPr>
          <p:cNvSpPr/>
          <p:nvPr userDrawn="1"/>
        </p:nvSpPr>
        <p:spPr>
          <a:xfrm>
            <a:off x="0" y="0"/>
            <a:ext cx="7267074" cy="6858000"/>
          </a:xfrm>
          <a:prstGeom prst="rect">
            <a:avLst/>
          </a:prstGeom>
          <a:solidFill>
            <a:srgbClr val="005C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D6F411A-B6E3-B6E2-1AD4-898DEC716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15" y="365125"/>
            <a:ext cx="654517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Vag</a:t>
            </a:r>
            <a:r>
              <a:rPr lang="en-US" dirty="0"/>
              <a:t> Rounded Next Bold (headlines)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88C2DB1-92A9-0D8C-3270-4D086D07C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8915" y="1825625"/>
            <a:ext cx="6545179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4DE6798-7727-C4C7-30F1-8A88EB7523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6452805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F444849C-1AAC-4417-76A6-75D0A5950F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6137" y="63349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16AA2B0-195E-DA70-1AF8-C646FD45691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80000"/>
          </a:blip>
          <a:stretch>
            <a:fillRect/>
          </a:stretch>
        </p:blipFill>
        <p:spPr>
          <a:xfrm>
            <a:off x="0" y="5659820"/>
            <a:ext cx="1198179" cy="119817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E0E890-6C32-126C-9665-A6FDA9E48CF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70230" y="6031975"/>
            <a:ext cx="2512509" cy="8416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381E0B-A240-1D90-7BBE-8DB6AF02207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8028" y="6143746"/>
            <a:ext cx="2136912" cy="61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61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71" r:id="rId2"/>
    <p:sldLayoutId id="2147483749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 baseline="0">
          <a:solidFill>
            <a:schemeClr val="bg1"/>
          </a:solidFill>
          <a:latin typeface="VAG Rounded Next" panose="020F0502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049BBB-2B9F-6093-08EA-939BE07814D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868471-0785-8153-3F08-B9E14D559A65}"/>
              </a:ext>
            </a:extLst>
          </p:cNvPr>
          <p:cNvSpPr/>
          <p:nvPr userDrawn="1"/>
        </p:nvSpPr>
        <p:spPr>
          <a:xfrm>
            <a:off x="0" y="0"/>
            <a:ext cx="7267074" cy="6858000"/>
          </a:xfrm>
          <a:prstGeom prst="rect">
            <a:avLst/>
          </a:prstGeom>
          <a:solidFill>
            <a:srgbClr val="005C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C0CDEA8-5D53-D4F2-AF3E-058C1FE0D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15" y="365125"/>
            <a:ext cx="654517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Vag</a:t>
            </a:r>
            <a:r>
              <a:rPr lang="en-US" dirty="0"/>
              <a:t> Rounded Next Bold (headlines)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A2CFB27-95CD-9C08-E435-ED9AF549E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8915" y="1825625"/>
            <a:ext cx="6545179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C282194-E8B9-B549-A696-01A2D376F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6452805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0E4C9CD2-4A17-08AB-BD4E-E3BB14D96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6137" y="63349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5CF86C6-8031-7888-22A1-5922DCC275F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 flipH="1">
            <a:off x="0" y="5930536"/>
            <a:ext cx="927463" cy="9274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27091C-9053-AB2B-8A92-904B7FC8859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70230" y="6031975"/>
            <a:ext cx="2512509" cy="8416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900BA4-8CEF-105F-0F31-17FE914BC763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8028" y="6143746"/>
            <a:ext cx="2136912" cy="61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800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70" r:id="rId2"/>
    <p:sldLayoutId id="214748375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 baseline="0">
          <a:solidFill>
            <a:schemeClr val="bg1"/>
          </a:solidFill>
          <a:latin typeface="VAG Rounded Next" panose="020F0502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and a child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4F7942FA-BA95-126C-F80F-C5594E0C5A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7946" y="0"/>
            <a:ext cx="5354052" cy="6877878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1A20B4F-0921-9C92-05A1-24C8CCC4D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61120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Vag</a:t>
            </a:r>
            <a:r>
              <a:rPr lang="en-US" dirty="0"/>
              <a:t> Rounded Next Bold (headlines)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93F75FD-CDBA-30C9-9BBB-711237307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884" y="1825625"/>
            <a:ext cx="6112042" cy="4257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01DC19C-7D3D-4FF1-DC70-2A432D54D1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30580" y="6397659"/>
            <a:ext cx="39073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5CB9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E29966-DDE9-04ED-71F9-8E5BB3B8B5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50000"/>
          </a:blip>
          <a:srcRect l="33059" t="-18410" b="1"/>
          <a:stretch/>
        </p:blipFill>
        <p:spPr>
          <a:xfrm>
            <a:off x="-1" y="6083209"/>
            <a:ext cx="1961767" cy="77209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50E9E74-9803-2902-1B16-D3B4FD42C05F}"/>
              </a:ext>
            </a:extLst>
          </p:cNvPr>
          <p:cNvGrpSpPr/>
          <p:nvPr userDrawn="1"/>
        </p:nvGrpSpPr>
        <p:grpSpPr>
          <a:xfrm>
            <a:off x="8333873" y="6083209"/>
            <a:ext cx="2362200" cy="791308"/>
            <a:chOff x="838200" y="6066692"/>
            <a:chExt cx="2362200" cy="7913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674FE3-1AC6-46A3-521A-0833FBD609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6066692"/>
              <a:ext cx="2362200" cy="791308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31491BB-B7D5-20F8-5104-1F6242E8C5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6121" y="6166385"/>
              <a:ext cx="2046357" cy="591921"/>
            </a:xfrm>
            <a:prstGeom prst="rect">
              <a:avLst/>
            </a:prstGeom>
          </p:spPr>
        </p:pic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74EBF85-15BA-48F6-9276-73E252850D4E}"/>
              </a:ext>
            </a:extLst>
          </p:cNvPr>
          <p:cNvSpPr txBox="1">
            <a:spLocks/>
          </p:cNvSpPr>
          <p:nvPr userDrawn="1"/>
        </p:nvSpPr>
        <p:spPr>
          <a:xfrm>
            <a:off x="11698941" y="6338840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rgbClr val="0063A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5ACDC5-7D88-4043-A5E3-34CEDBAF337A}" type="slidenum">
              <a:rPr lang="en-US" b="0" i="0" smtClean="0">
                <a:latin typeface="VAG Rounded Next" panose="020F0502020203020204" pitchFamily="34" charset="0"/>
              </a:rPr>
              <a:pPr/>
              <a:t>‹#›</a:t>
            </a:fld>
            <a:endParaRPr lang="en-US" b="0" i="0" dirty="0">
              <a:latin typeface="VAG Rounded Next" panose="020F05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3257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66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 baseline="0">
          <a:solidFill>
            <a:srgbClr val="005CB9"/>
          </a:solidFill>
          <a:latin typeface="VAG Rounded Next" panose="020F0502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baseline="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A76A6C-2DD1-7DE3-690D-94CDC0296D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7948" y="0"/>
            <a:ext cx="5354052" cy="6874517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5A18B0A6-32E9-B3E0-8DC0-227D5447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61120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Vag</a:t>
            </a:r>
            <a:r>
              <a:rPr lang="en-US" dirty="0"/>
              <a:t> Rounded Next Bold (headlines)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4EA3F7C-CAFF-BF18-2E31-4A48B9BFE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884" y="1825625"/>
            <a:ext cx="6112042" cy="4257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60281A-D1C9-8CC7-84B6-16173AF20C0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 rot="5400000" flipV="1">
            <a:off x="10853994" y="5557934"/>
            <a:ext cx="1325563" cy="1325563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33E0CEC-BD60-ED06-302F-956085F1E1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35505" y="624976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5CB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BDD4F2-3F11-CD16-7BB6-BA33D4502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3716" y="5811066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408FDD-EF9F-C91E-8289-EF5732413A46}"/>
              </a:ext>
            </a:extLst>
          </p:cNvPr>
          <p:cNvGrpSpPr/>
          <p:nvPr userDrawn="1"/>
        </p:nvGrpSpPr>
        <p:grpSpPr>
          <a:xfrm>
            <a:off x="8333873" y="6083209"/>
            <a:ext cx="2362200" cy="791308"/>
            <a:chOff x="838200" y="6066692"/>
            <a:chExt cx="2362200" cy="7913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299828-40DB-8D7D-C9FF-A446EC9485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6066692"/>
              <a:ext cx="2362200" cy="791308"/>
            </a:xfrm>
            <a:prstGeom prst="rect">
              <a:avLst/>
            </a:prstGeom>
          </p:spPr>
        </p:pic>
        <p:pic>
          <p:nvPicPr>
            <p:cNvPr id="6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9AAF0497-4535-3D18-C43C-5EF3F90D92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6121" y="6166385"/>
              <a:ext cx="2046357" cy="5919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27990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4" r:id="rId1"/>
    <p:sldLayoutId id="2147483769" r:id="rId2"/>
    <p:sldLayoutId id="214748375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 baseline="0">
          <a:solidFill>
            <a:srgbClr val="005CB9"/>
          </a:solidFill>
          <a:latin typeface="VAG Rounded Next" panose="020F0502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baseline="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2F175C-B258-B7E6-B9DC-8476EB2789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5443" y="-1"/>
            <a:ext cx="5354052" cy="6874517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A7273A69-9E3B-E37A-6D29-959262D98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84" y="365125"/>
            <a:ext cx="61120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Vag</a:t>
            </a:r>
            <a:r>
              <a:rPr lang="en-US" dirty="0"/>
              <a:t> Rounded Next Bold (headlines)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E38007E-B399-BD2D-9424-221A8C276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884" y="1825625"/>
            <a:ext cx="6112042" cy="4257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B729393-3C2B-6D31-8485-3F3B9236B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70928" y="633788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5CB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F98137F-55DC-576D-6B7B-C786536BF8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6243056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45235D-6711-9C1D-FC86-8051ECD0D2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50000"/>
          </a:blip>
          <a:srcRect l="40092" t="-15134" b="-1"/>
          <a:stretch/>
        </p:blipFill>
        <p:spPr>
          <a:xfrm>
            <a:off x="0" y="6083210"/>
            <a:ext cx="2011214" cy="77479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B64B17F-0845-6B38-9027-82B19D6892EF}"/>
              </a:ext>
            </a:extLst>
          </p:cNvPr>
          <p:cNvGrpSpPr/>
          <p:nvPr userDrawn="1"/>
        </p:nvGrpSpPr>
        <p:grpSpPr>
          <a:xfrm>
            <a:off x="8333873" y="6083209"/>
            <a:ext cx="2362200" cy="791308"/>
            <a:chOff x="838200" y="6066692"/>
            <a:chExt cx="2362200" cy="7913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882BBC-E571-EF69-AE37-E3CF7CF0E6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6066692"/>
              <a:ext cx="2362200" cy="791308"/>
            </a:xfrm>
            <a:prstGeom prst="rect">
              <a:avLst/>
            </a:prstGeom>
          </p:spPr>
        </p:pic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5C78896-9BDE-D5A1-5AF6-54915D9B3F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6121" y="6166385"/>
              <a:ext cx="2046357" cy="5919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264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9" r:id="rId2"/>
    <p:sldLayoutId id="214748375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 baseline="0">
          <a:solidFill>
            <a:srgbClr val="005CB9"/>
          </a:solidFill>
          <a:latin typeface="VAG Rounded Next" panose="020F0502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baseline="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6376E5-38CF-DD03-3598-F77AA9CEFD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8048" y="2856865"/>
            <a:ext cx="3955904" cy="11442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C25F49-F556-DC0A-0915-3F8E699B2DA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4118048" y="4531504"/>
            <a:ext cx="3974965" cy="79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65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bg1"/>
          </a:solidFill>
          <a:latin typeface="Arial Rounded MT Bold" panose="020F07040305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>
            <a:alpha val="25729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453C368B-6E11-5C08-E5B6-53E6A6FD5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Vag</a:t>
            </a:r>
            <a:r>
              <a:rPr lang="en-US" dirty="0"/>
              <a:t> Rounded Next Bold (headlines)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B9654F0-4018-CEF2-6F31-D4A28B303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9B3D9E3-8637-EFAC-EAD7-6E8C89E589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6668" y="627908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5CB9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924BEA2-719A-BEE8-E895-3B27D97F62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5766995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3538EB-DEB4-66C3-E9BF-903FFFE98BE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0" y="6185057"/>
            <a:ext cx="3357154" cy="6729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9D77A38-917D-56CC-C100-8AA53971972A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0983" y="6307019"/>
            <a:ext cx="3665983" cy="43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590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 baseline="0">
          <a:solidFill>
            <a:srgbClr val="005CB9"/>
          </a:solidFill>
          <a:latin typeface="VAG Rounded Next" panose="020F0502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baseline="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F9F481-1111-CCA2-5F39-B85E55D540AC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328272"/>
            <a:ext cx="3665983" cy="43231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C96A7AC-248A-C156-3BDE-235FCD350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Vag</a:t>
            </a:r>
            <a:r>
              <a:rPr lang="en-US" dirty="0"/>
              <a:t> Rounded Next Bold (headlines)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A7F0D34-BADE-3C4B-81A2-DD3ED96A3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4E43EC8-6A33-93A2-EFD5-10F7B763AA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18817" y="63119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3FC2AA-66DB-65C7-CBA9-8AD4FFBA793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25400" y="5533049"/>
            <a:ext cx="1464975" cy="1324338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44E12E8-1F80-47BE-D339-F30DD34A2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32167" y="6305189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2091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760" r:id="rId2"/>
    <p:sldLayoutId id="2147483761" r:id="rId3"/>
    <p:sldLayoutId id="2147483762" r:id="rId4"/>
    <p:sldLayoutId id="2147483763" r:id="rId5"/>
    <p:sldLayoutId id="214748376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 baseline="0">
          <a:solidFill>
            <a:srgbClr val="59585C"/>
          </a:solidFill>
          <a:latin typeface="VAG Rounded Next" panose="020F0502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baseline="0">
          <a:solidFill>
            <a:srgbClr val="59585C"/>
          </a:solidFill>
          <a:latin typeface="VAG Rounded Next" panose="020F05020202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59585C"/>
          </a:solidFill>
          <a:latin typeface="VAG Rounded Next" panose="020F05020202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59585C"/>
          </a:solidFill>
          <a:latin typeface="VAG Rounded Next" panose="020F05020202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59585C"/>
          </a:solidFill>
          <a:latin typeface="VAG Rounded Next" panose="020F05020202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59585C"/>
          </a:solidFill>
          <a:latin typeface="VAG Rounded Next" panose="020F0502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14B53C-C5EE-E3B2-B975-11AA6B8A89BF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131160" y="6176963"/>
            <a:ext cx="3060840" cy="68103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57DC3E6-F61E-881E-3407-3593F7B0E2C5}"/>
              </a:ext>
            </a:extLst>
          </p:cNvPr>
          <p:cNvSpPr/>
          <p:nvPr userDrawn="1"/>
        </p:nvSpPr>
        <p:spPr>
          <a:xfrm>
            <a:off x="0" y="0"/>
            <a:ext cx="12192000" cy="6176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F9F481-1111-CCA2-5F39-B85E55D540A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6328272"/>
            <a:ext cx="3665983" cy="432310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C96A7AC-248A-C156-3BDE-235FCD350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Vag</a:t>
            </a:r>
            <a:r>
              <a:rPr lang="en-US" dirty="0"/>
              <a:t> Rounded Next Bold (headlines)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A7F0D34-BADE-3C4B-81A2-DD3ED96A3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24E43EC8-6A33-93A2-EFD5-10F7B763AA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18817" y="6311900"/>
            <a:ext cx="6151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44E12E8-1F80-47BE-D339-F30DD34A2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739" y="6305189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68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 baseline="0">
          <a:solidFill>
            <a:schemeClr val="tx1"/>
          </a:solidFill>
          <a:latin typeface="VAG Rounded Next" panose="020F0502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baseline="0">
          <a:solidFill>
            <a:schemeClr val="tx1"/>
          </a:solidFill>
          <a:latin typeface="VAG Rounded Next" panose="020F05020202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VAG Rounded Next" panose="020F05020202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VAG Rounded Next" panose="020F05020202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AG Rounded Next" panose="020F05020202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VAG Rounded Next" panose="020F0502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07B379-323A-F1CC-6FDE-C7FB35D3450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2B3DE0-88FD-3B21-06AB-283DD755CA0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0873448" y="5643154"/>
            <a:ext cx="1318552" cy="1214846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68E109-3352-307B-0EA0-7DFB979E1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Vag</a:t>
            </a:r>
            <a:r>
              <a:rPr lang="en-US" dirty="0"/>
              <a:t> Rounded Next Bold (headlines)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9F8D469-FC89-2323-7B22-2CC0518BB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C225126-8F4C-1E97-A032-1071525D3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07270" y="577762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EBEE277-6035-AF1F-92F9-E7A03B63DA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8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5CB9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643F88-18E1-4264-E7A5-FD395BC1B59E}"/>
              </a:ext>
            </a:extLst>
          </p:cNvPr>
          <p:cNvGrpSpPr/>
          <p:nvPr userDrawn="1"/>
        </p:nvGrpSpPr>
        <p:grpSpPr>
          <a:xfrm>
            <a:off x="838200" y="6066692"/>
            <a:ext cx="2362200" cy="791308"/>
            <a:chOff x="838200" y="6066692"/>
            <a:chExt cx="2362200" cy="7913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516EA4-AB5D-A16C-E0BE-24C2EF98BD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6066692"/>
              <a:ext cx="2362200" cy="791308"/>
            </a:xfrm>
            <a:prstGeom prst="rect">
              <a:avLst/>
            </a:prstGeom>
          </p:spPr>
        </p:pic>
        <p:pic>
          <p:nvPicPr>
            <p:cNvPr id="4" name="Picture 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733150E-D0E0-F9C5-9C96-C984FDC54D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6121" y="6166385"/>
              <a:ext cx="2046357" cy="5919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26796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66" r:id="rId2"/>
    <p:sldLayoutId id="214748366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 baseline="0">
          <a:solidFill>
            <a:srgbClr val="005CB9"/>
          </a:solidFill>
          <a:latin typeface="VAG Rounded Next" panose="020F0502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baseline="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4936D5-E835-8CD6-7B56-D7377ED6694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8BAE263-64F3-3219-CF6E-1927076FE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Vag</a:t>
            </a:r>
            <a:r>
              <a:rPr lang="en-US" dirty="0"/>
              <a:t> Rounded Next Bold (headlines)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2A23B51-E8AD-C759-36B0-29B0412F2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719CD93-10EF-AEF1-149E-0E1826116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8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5CB9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915FD0-13D6-13F3-8DF3-F262AC3F75E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0959657" y="5643154"/>
            <a:ext cx="1214846" cy="1214846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65A0F2A-2F91-1DFE-03A7-405D77938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9748" y="586066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7E89D2-F046-F721-2FAF-AA43E63EEB35}"/>
              </a:ext>
            </a:extLst>
          </p:cNvPr>
          <p:cNvGrpSpPr/>
          <p:nvPr userDrawn="1"/>
        </p:nvGrpSpPr>
        <p:grpSpPr>
          <a:xfrm>
            <a:off x="838200" y="6066692"/>
            <a:ext cx="2362200" cy="791308"/>
            <a:chOff x="838200" y="6066692"/>
            <a:chExt cx="2362200" cy="7913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1533A6-8340-8DD0-F0DC-2AAC4990D3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6066692"/>
              <a:ext cx="2362200" cy="791308"/>
            </a:xfrm>
            <a:prstGeom prst="rect">
              <a:avLst/>
            </a:prstGeom>
          </p:spPr>
        </p:pic>
        <p:pic>
          <p:nvPicPr>
            <p:cNvPr id="6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E9491DB2-C503-A72A-11E7-DEE981172F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6121" y="6166385"/>
              <a:ext cx="2046357" cy="5919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88500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67" r:id="rId2"/>
    <p:sldLayoutId id="214748374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 baseline="0">
          <a:solidFill>
            <a:srgbClr val="005CB9"/>
          </a:solidFill>
          <a:latin typeface="VAG Rounded Next" panose="020F0502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baseline="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F15946-CEF4-3163-B60C-B92DCBF334F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2E96C9AA-30CA-4DC8-4B87-9487E63D7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Vag</a:t>
            </a:r>
            <a:r>
              <a:rPr lang="en-US" dirty="0"/>
              <a:t> Rounded Next Bold (headlines)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1207AAC-DDBF-F913-45C4-FA5B73C30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9DD8103-9D0A-9D0F-EF4B-1E34014819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5805127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BBE0025A-3DF5-8108-CA1F-7B292A9DCA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880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005CB9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4E2421D-87ED-C304-8520-014A3EB33A2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9916910" y="6176962"/>
            <a:ext cx="2275089" cy="6794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BE249F-0E15-ABDE-15AF-078D09F2C6A9}"/>
              </a:ext>
            </a:extLst>
          </p:cNvPr>
          <p:cNvGrpSpPr/>
          <p:nvPr userDrawn="1"/>
        </p:nvGrpSpPr>
        <p:grpSpPr>
          <a:xfrm>
            <a:off x="838200" y="6066692"/>
            <a:ext cx="2362200" cy="791308"/>
            <a:chOff x="838200" y="6066692"/>
            <a:chExt cx="2362200" cy="7913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33CC2E7-166F-4718-C1FE-DD5AB57615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6066692"/>
              <a:ext cx="2362200" cy="791308"/>
            </a:xfrm>
            <a:prstGeom prst="rect">
              <a:avLst/>
            </a:prstGeom>
          </p:spPr>
        </p:pic>
        <p:pic>
          <p:nvPicPr>
            <p:cNvPr id="6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E5237DF-DAA9-708F-8467-39E76B4297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6121" y="6166385"/>
              <a:ext cx="2046357" cy="5919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29504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68" r:id="rId2"/>
    <p:sldLayoutId id="214748374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 baseline="0">
          <a:solidFill>
            <a:srgbClr val="005CB9"/>
          </a:solidFill>
          <a:latin typeface="VAG Rounded Next" panose="020F0502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baseline="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906453-321F-4C49-A1FE-58A0EC4C461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3D2304D-56CC-7A87-4191-D204B1053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Vag</a:t>
            </a:r>
            <a:r>
              <a:rPr lang="en-US" dirty="0"/>
              <a:t> Rounded Next Bold (headlines)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3418BE7-A3BC-1430-31A6-10E2A3E13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Body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99F8EF9-19F5-411C-ED50-E235747F85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6338840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03B07B-8BE3-CA52-7689-E658AA1ADC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63"/>
          <a:stretch/>
        </p:blipFill>
        <p:spPr>
          <a:xfrm>
            <a:off x="3563470" y="6136154"/>
            <a:ext cx="7772400" cy="72184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BF7D1DF-88BA-00B0-EC85-19D6590C09AB}"/>
              </a:ext>
            </a:extLst>
          </p:cNvPr>
          <p:cNvGrpSpPr/>
          <p:nvPr userDrawn="1"/>
        </p:nvGrpSpPr>
        <p:grpSpPr>
          <a:xfrm>
            <a:off x="838200" y="6066692"/>
            <a:ext cx="2362200" cy="791308"/>
            <a:chOff x="838200" y="6066692"/>
            <a:chExt cx="2362200" cy="7913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5C7A2B6-C887-42F9-6280-C79775AC5D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6066692"/>
              <a:ext cx="2362200" cy="791308"/>
            </a:xfrm>
            <a:prstGeom prst="rect">
              <a:avLst/>
            </a:prstGeom>
          </p:spPr>
        </p:pic>
        <p:pic>
          <p:nvPicPr>
            <p:cNvPr id="4" name="Picture 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3954820-D242-A90E-2381-5A1B34AA4E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6121" y="6166385"/>
              <a:ext cx="2046357" cy="5919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77276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 baseline="0">
          <a:solidFill>
            <a:srgbClr val="005CB9"/>
          </a:solidFill>
          <a:latin typeface="VAG Rounded Next" panose="020F0502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 baseline="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005CB9"/>
          </a:solidFill>
          <a:latin typeface="VAG Rounded Next" panose="020F05020202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553050-3FD4-2765-5F4F-3B21ECE701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30"/>
          <a:stretch/>
        </p:blipFill>
        <p:spPr>
          <a:xfrm>
            <a:off x="5982549" y="0"/>
            <a:ext cx="6209451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DA1EB0-9BFF-4692-9F42-B8D4C0BE9CF4}"/>
              </a:ext>
            </a:extLst>
          </p:cNvPr>
          <p:cNvSpPr/>
          <p:nvPr userDrawn="1"/>
        </p:nvSpPr>
        <p:spPr>
          <a:xfrm>
            <a:off x="0" y="0"/>
            <a:ext cx="7267074" cy="6858000"/>
          </a:xfrm>
          <a:prstGeom prst="rect">
            <a:avLst/>
          </a:prstGeom>
          <a:solidFill>
            <a:srgbClr val="005C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20FE05A-761A-F9E9-CBF8-FC6C75A2A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15" y="365125"/>
            <a:ext cx="6545179" cy="132556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Vag</a:t>
            </a:r>
            <a:r>
              <a:rPr lang="en-US" dirty="0"/>
              <a:t> Rounded Next Bold (headlines)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D0E8073-F005-4F4A-1ACE-AAC478AB1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8915" y="1825625"/>
            <a:ext cx="6545179" cy="435133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Vag</a:t>
            </a:r>
            <a:r>
              <a:rPr lang="en-US" dirty="0"/>
              <a:t> Rounded Next Regular for sub-heads and body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05F1982-9CF0-4781-5C23-32E7A11FE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8941" y="6452805"/>
            <a:ext cx="493059" cy="3718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0063A6"/>
                </a:solidFill>
              </a:defRPr>
            </a:lvl1pPr>
          </a:lstStyle>
          <a:p>
            <a:fld id="{5D5ACDC5-7D88-4043-A5E3-34CEDBAF337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1C3DCC1-B39F-08A2-074E-5230A26589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76137" y="63349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C826330-8FB1-20BC-5809-3CDF2E928C5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 flipH="1">
            <a:off x="0" y="5878286"/>
            <a:ext cx="979714" cy="9797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69825E-AAB9-9375-98F5-789FE52615F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470230" y="6031975"/>
            <a:ext cx="2512509" cy="8416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5E6C5F-C547-CA09-ED2C-5FB7B32014D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8028" y="6143746"/>
            <a:ext cx="2136912" cy="61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429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72" r:id="rId2"/>
    <p:sldLayoutId id="214748374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300" baseline="0">
          <a:solidFill>
            <a:schemeClr val="bg1"/>
          </a:solidFill>
          <a:latin typeface="VAG Rounded Next" panose="020F05020202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attllewelyn" TargetMode="External"/><Relationship Id="rId2" Type="http://schemas.openxmlformats.org/officeDocument/2006/relationships/hyperlink" Target="https://github.com/mjllewelyn/HDC2023" TargetMode="Externa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compose/" TargetMode="External"/><Relationship Id="rId2" Type="http://schemas.openxmlformats.org/officeDocument/2006/relationships/hyperlink" Target="https://www.atlassian.com/microservices/microservices-architecture/microservices-vs-monolith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kubernetes.io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EE544-D904-5621-CE2C-3A50416BE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971" y="1041400"/>
            <a:ext cx="10472057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Advantages and Disadvantages of a Microservice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303652-4176-2E17-FE1E-B037A60B0E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 Llewelyn</a:t>
            </a:r>
          </a:p>
          <a:p>
            <a:r>
              <a:rPr lang="en-US" dirty="0"/>
              <a:t>Software Engineer</a:t>
            </a:r>
          </a:p>
          <a:p>
            <a:r>
              <a:rPr lang="en-US" dirty="0"/>
              <a:t>Children’s Mercy Research Institute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895D1-1E16-FE0E-7C44-B3FED83B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47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E8B5-52E7-2046-A224-0F5B82F9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579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Pattern Improvements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9CD82-A40A-EE2A-AF92-15B406DC2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Adding Asynchronous calls</a:t>
            </a:r>
          </a:p>
          <a:p>
            <a:pPr lvl="1"/>
            <a:r>
              <a:rPr lang="en-US" dirty="0"/>
              <a:t>Message queuing</a:t>
            </a:r>
          </a:p>
          <a:p>
            <a:pPr lvl="1"/>
            <a:r>
              <a:rPr lang="en-US" dirty="0"/>
              <a:t>Useful for large workloads</a:t>
            </a:r>
          </a:p>
          <a:p>
            <a:r>
              <a:rPr lang="en-US" dirty="0"/>
              <a:t>Adding a database</a:t>
            </a:r>
          </a:p>
          <a:p>
            <a:pPr lvl="1"/>
            <a:r>
              <a:rPr lang="en-US" dirty="0"/>
              <a:t>Ideally a database per service</a:t>
            </a:r>
          </a:p>
          <a:p>
            <a:r>
              <a:rPr lang="en-US" dirty="0"/>
              <a:t>Adding authentication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9F19C-4210-164E-6B2E-9BACB7D8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37C9DA2-5B43-E05D-47AC-0946A9C12442}"/>
              </a:ext>
            </a:extLst>
          </p:cNvPr>
          <p:cNvSpPr/>
          <p:nvPr/>
        </p:nvSpPr>
        <p:spPr>
          <a:xfrm>
            <a:off x="6282613" y="1700018"/>
            <a:ext cx="1517779" cy="942456"/>
          </a:xfrm>
          <a:prstGeom prst="ellipse">
            <a:avLst/>
          </a:prstGeom>
          <a:solidFill>
            <a:srgbClr val="005CB9"/>
          </a:solidFill>
          <a:ln>
            <a:solidFill>
              <a:srgbClr val="005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B81539E-32BE-DF03-E8AE-F0AD0ADA475E}"/>
              </a:ext>
            </a:extLst>
          </p:cNvPr>
          <p:cNvSpPr/>
          <p:nvPr/>
        </p:nvSpPr>
        <p:spPr>
          <a:xfrm>
            <a:off x="9119120" y="1690688"/>
            <a:ext cx="1517779" cy="942456"/>
          </a:xfrm>
          <a:prstGeom prst="ellipse">
            <a:avLst/>
          </a:prstGeom>
          <a:solidFill>
            <a:srgbClr val="005CB9"/>
          </a:solidFill>
          <a:ln>
            <a:solidFill>
              <a:srgbClr val="005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4C7F01-2724-BCD6-4AFC-DE1C2EA06626}"/>
              </a:ext>
            </a:extLst>
          </p:cNvPr>
          <p:cNvSpPr/>
          <p:nvPr/>
        </p:nvSpPr>
        <p:spPr>
          <a:xfrm>
            <a:off x="6282613" y="3016251"/>
            <a:ext cx="4354286" cy="383107"/>
          </a:xfrm>
          <a:prstGeom prst="rect">
            <a:avLst/>
          </a:prstGeom>
          <a:solidFill>
            <a:srgbClr val="005CB9"/>
          </a:solidFill>
          <a:ln>
            <a:solidFill>
              <a:srgbClr val="005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Queue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6DC62A-B4A8-AAE9-CCC1-0F3FDE45F106}"/>
              </a:ext>
            </a:extLst>
          </p:cNvPr>
          <p:cNvCxnSpPr>
            <a:cxnSpLocks/>
            <a:stCxn id="7" idx="4"/>
          </p:cNvCxnSpPr>
          <p:nvPr/>
        </p:nvCxnSpPr>
        <p:spPr>
          <a:xfrm>
            <a:off x="7041503" y="2642474"/>
            <a:ext cx="0" cy="383107"/>
          </a:xfrm>
          <a:prstGeom prst="straightConnector1">
            <a:avLst/>
          </a:prstGeom>
          <a:ln w="19050">
            <a:solidFill>
              <a:srgbClr val="005CB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6E37287-817C-2988-ADAA-C5045DEC66C9}"/>
              </a:ext>
            </a:extLst>
          </p:cNvPr>
          <p:cNvCxnSpPr>
            <a:cxnSpLocks/>
            <a:stCxn id="8" idx="4"/>
          </p:cNvCxnSpPr>
          <p:nvPr/>
        </p:nvCxnSpPr>
        <p:spPr>
          <a:xfrm>
            <a:off x="9878010" y="2633144"/>
            <a:ext cx="0" cy="383107"/>
          </a:xfrm>
          <a:prstGeom prst="straightConnector1">
            <a:avLst/>
          </a:prstGeom>
          <a:ln w="19050">
            <a:solidFill>
              <a:srgbClr val="005CB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111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4008-1779-DA6A-693D-88C70E422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Migration to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1DAF8-4033-AFCF-BE57-A8CE75756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to consider microservices:</a:t>
            </a:r>
          </a:p>
          <a:p>
            <a:pPr lvl="1"/>
            <a:r>
              <a:rPr lang="en-US" dirty="0"/>
              <a:t>Your application has become too big to handle</a:t>
            </a:r>
          </a:p>
          <a:p>
            <a:pPr lvl="1"/>
            <a:r>
              <a:rPr lang="en-US" dirty="0"/>
              <a:t>The application already has well defined modules to split</a:t>
            </a:r>
          </a:p>
          <a:p>
            <a:pPr lvl="1"/>
            <a:r>
              <a:rPr lang="en-US" dirty="0"/>
              <a:t>You need strong reliability and scalability</a:t>
            </a:r>
          </a:p>
          <a:p>
            <a:pPr lvl="1"/>
            <a:r>
              <a:rPr lang="en-US" dirty="0"/>
              <a:t>You have the time to plan and develop the new architecture</a:t>
            </a:r>
          </a:p>
          <a:p>
            <a:pPr lvl="1"/>
            <a:endParaRPr lang="en-US" dirty="0"/>
          </a:p>
          <a:p>
            <a:r>
              <a:rPr lang="en-US" dirty="0"/>
              <a:t>Logically find ways to separate your services</a:t>
            </a:r>
          </a:p>
          <a:p>
            <a:pPr lvl="1"/>
            <a:r>
              <a:rPr lang="en-US" dirty="0"/>
              <a:t>Design what each service is responsible for</a:t>
            </a:r>
          </a:p>
          <a:p>
            <a:r>
              <a:rPr lang="en-US" dirty="0"/>
              <a:t>Start moving your monolith to microservices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15341-0491-CB19-C50C-223A7AD82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98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E8B5-52E7-2046-A224-0F5B82F9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Children’s Mercy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A46FB-7CDF-DD65-D68E-69B75DF44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GeoMarker</a:t>
            </a:r>
            <a:endParaRPr lang="en-US" dirty="0"/>
          </a:p>
          <a:p>
            <a:pPr lvl="1"/>
            <a:r>
              <a:rPr lang="en-US" dirty="0"/>
              <a:t>A self-service geocoding software that allows for users to upload addresses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9F19C-4210-164E-6B2E-9BACB7D8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9AB9F0B-D2FD-47DB-5A68-85675B650745}"/>
              </a:ext>
            </a:extLst>
          </p:cNvPr>
          <p:cNvSpPr/>
          <p:nvPr/>
        </p:nvSpPr>
        <p:spPr>
          <a:xfrm>
            <a:off x="5488686" y="4179694"/>
            <a:ext cx="1517779" cy="942456"/>
          </a:xfrm>
          <a:prstGeom prst="ellipse">
            <a:avLst/>
          </a:prstGeom>
          <a:solidFill>
            <a:srgbClr val="005CB9"/>
          </a:solidFill>
          <a:ln>
            <a:solidFill>
              <a:srgbClr val="005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 UI &amp; API Gateway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6EAC12-B0A3-3597-F168-4BF93F308F96}"/>
              </a:ext>
            </a:extLst>
          </p:cNvPr>
          <p:cNvSpPr/>
          <p:nvPr/>
        </p:nvSpPr>
        <p:spPr>
          <a:xfrm>
            <a:off x="8135470" y="5234507"/>
            <a:ext cx="1517779" cy="942456"/>
          </a:xfrm>
          <a:prstGeom prst="ellipse">
            <a:avLst/>
          </a:prstGeom>
          <a:solidFill>
            <a:srgbClr val="005CB9"/>
          </a:solidFill>
          <a:ln>
            <a:solidFill>
              <a:srgbClr val="005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3C5492-A96E-267B-5ADF-870C7A523AA6}"/>
              </a:ext>
            </a:extLst>
          </p:cNvPr>
          <p:cNvSpPr/>
          <p:nvPr/>
        </p:nvSpPr>
        <p:spPr>
          <a:xfrm>
            <a:off x="8135471" y="4198837"/>
            <a:ext cx="1517779" cy="942456"/>
          </a:xfrm>
          <a:prstGeom prst="ellipse">
            <a:avLst/>
          </a:prstGeom>
          <a:solidFill>
            <a:srgbClr val="005CB9"/>
          </a:solidFill>
          <a:ln>
            <a:solidFill>
              <a:srgbClr val="005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44E635D-F6ED-99CF-11AA-88D11D52C2AE}"/>
              </a:ext>
            </a:extLst>
          </p:cNvPr>
          <p:cNvSpPr/>
          <p:nvPr/>
        </p:nvSpPr>
        <p:spPr>
          <a:xfrm>
            <a:off x="5488686" y="2820988"/>
            <a:ext cx="1517779" cy="942456"/>
          </a:xfrm>
          <a:prstGeom prst="ellipse">
            <a:avLst/>
          </a:prstGeom>
          <a:solidFill>
            <a:srgbClr val="005CB9"/>
          </a:solidFill>
          <a:ln>
            <a:solidFill>
              <a:srgbClr val="005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Auth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1EEA5109-07DB-5361-A694-C15808EE5273}"/>
              </a:ext>
            </a:extLst>
          </p:cNvPr>
          <p:cNvSpPr/>
          <p:nvPr/>
        </p:nvSpPr>
        <p:spPr>
          <a:xfrm>
            <a:off x="8463596" y="2820988"/>
            <a:ext cx="901959" cy="1012971"/>
          </a:xfrm>
          <a:prstGeom prst="can">
            <a:avLst/>
          </a:prstGeom>
          <a:solidFill>
            <a:srgbClr val="005CB9"/>
          </a:solidFill>
          <a:ln>
            <a:solidFill>
              <a:srgbClr val="005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DB</a:t>
            </a:r>
          </a:p>
        </p:txBody>
      </p:sp>
      <p:sp>
        <p:nvSpPr>
          <p:cNvPr id="49" name="Cloud 48">
            <a:extLst>
              <a:ext uri="{FF2B5EF4-FFF2-40B4-BE49-F238E27FC236}">
                <a16:creationId xmlns:a16="http://schemas.microsoft.com/office/drawing/2014/main" id="{73EA6EAC-78A8-5E43-2F7C-DF98ABF3ECF2}"/>
              </a:ext>
            </a:extLst>
          </p:cNvPr>
          <p:cNvSpPr/>
          <p:nvPr/>
        </p:nvSpPr>
        <p:spPr>
          <a:xfrm>
            <a:off x="2871449" y="3443612"/>
            <a:ext cx="1240963" cy="874101"/>
          </a:xfrm>
          <a:prstGeom prst="cloud">
            <a:avLst/>
          </a:prstGeom>
          <a:solidFill>
            <a:srgbClr val="005CB9"/>
          </a:solidFill>
          <a:ln>
            <a:solidFill>
              <a:srgbClr val="005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Internet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5CE4F31-C17C-26A4-A82F-682331A382C1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4031555" y="4105469"/>
            <a:ext cx="1457131" cy="545453"/>
          </a:xfrm>
          <a:prstGeom prst="straightConnector1">
            <a:avLst/>
          </a:prstGeom>
          <a:ln w="19050">
            <a:solidFill>
              <a:srgbClr val="005C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EB0A151-977E-1DCC-F429-B6774E384273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4112412" y="3292216"/>
            <a:ext cx="1376274" cy="342025"/>
          </a:xfrm>
          <a:prstGeom prst="straightConnector1">
            <a:avLst/>
          </a:prstGeom>
          <a:ln w="19050">
            <a:solidFill>
              <a:srgbClr val="005C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5B899B2-F4E4-A76F-CF76-95236EFB091D}"/>
              </a:ext>
            </a:extLst>
          </p:cNvPr>
          <p:cNvCxnSpPr>
            <a:cxnSpLocks/>
            <a:stCxn id="20" idx="6"/>
            <a:endCxn id="38" idx="2"/>
          </p:cNvCxnSpPr>
          <p:nvPr/>
        </p:nvCxnSpPr>
        <p:spPr>
          <a:xfrm>
            <a:off x="7006465" y="3292216"/>
            <a:ext cx="1457131" cy="35258"/>
          </a:xfrm>
          <a:prstGeom prst="straightConnector1">
            <a:avLst/>
          </a:prstGeom>
          <a:ln w="19050">
            <a:solidFill>
              <a:srgbClr val="005C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6AF8F52-19FD-C94F-D722-1B5481379A3F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6784191" y="3610767"/>
            <a:ext cx="1679405" cy="706946"/>
          </a:xfrm>
          <a:prstGeom prst="straightConnector1">
            <a:avLst/>
          </a:prstGeom>
          <a:ln w="19050">
            <a:solidFill>
              <a:srgbClr val="005C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9298D86-4D0A-B28F-98D4-C7D1B7C951E6}"/>
              </a:ext>
            </a:extLst>
          </p:cNvPr>
          <p:cNvCxnSpPr>
            <a:cxnSpLocks/>
            <a:stCxn id="6" idx="0"/>
            <a:endCxn id="20" idx="4"/>
          </p:cNvCxnSpPr>
          <p:nvPr/>
        </p:nvCxnSpPr>
        <p:spPr>
          <a:xfrm flipV="1">
            <a:off x="6247576" y="3763444"/>
            <a:ext cx="0" cy="416250"/>
          </a:xfrm>
          <a:prstGeom prst="straightConnector1">
            <a:avLst/>
          </a:prstGeom>
          <a:ln w="19050">
            <a:solidFill>
              <a:srgbClr val="005C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834A0004-F602-E96F-2801-D85BBC14F0B8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7006465" y="4650922"/>
            <a:ext cx="1129006" cy="19143"/>
          </a:xfrm>
          <a:prstGeom prst="straightConnector1">
            <a:avLst/>
          </a:prstGeom>
          <a:ln w="19050">
            <a:solidFill>
              <a:srgbClr val="005C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6575D21-5FE2-9137-4670-8C736CDF44EC}"/>
              </a:ext>
            </a:extLst>
          </p:cNvPr>
          <p:cNvCxnSpPr>
            <a:cxnSpLocks/>
            <a:stCxn id="6" idx="5"/>
            <a:endCxn id="8" idx="2"/>
          </p:cNvCxnSpPr>
          <p:nvPr/>
        </p:nvCxnSpPr>
        <p:spPr>
          <a:xfrm>
            <a:off x="6784191" y="4984131"/>
            <a:ext cx="1351279" cy="721604"/>
          </a:xfrm>
          <a:prstGeom prst="straightConnector1">
            <a:avLst/>
          </a:prstGeom>
          <a:ln w="19050">
            <a:solidFill>
              <a:srgbClr val="005C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164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E8B5-52E7-2046-A224-0F5B82F9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Children’s Mercy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A46FB-7CDF-DD65-D68E-69B75DF44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Diabetes Data Doc</a:t>
            </a:r>
          </a:p>
          <a:p>
            <a:pPr lvl="1"/>
            <a:r>
              <a:rPr lang="en-US" dirty="0"/>
              <a:t>Data ingestion for diabetes patients from multiple providers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9F19C-4210-164E-6B2E-9BACB7D8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FD0E75-976C-4B65-10A3-BBEA89868757}"/>
              </a:ext>
            </a:extLst>
          </p:cNvPr>
          <p:cNvSpPr/>
          <p:nvPr/>
        </p:nvSpPr>
        <p:spPr>
          <a:xfrm>
            <a:off x="5518429" y="4375637"/>
            <a:ext cx="1517779" cy="942456"/>
          </a:xfrm>
          <a:prstGeom prst="ellipse">
            <a:avLst/>
          </a:prstGeom>
          <a:solidFill>
            <a:srgbClr val="005CB9"/>
          </a:solidFill>
          <a:ln>
            <a:solidFill>
              <a:srgbClr val="005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Provider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EDB9B49-CA82-D6BF-05F2-49F7EE947528}"/>
              </a:ext>
            </a:extLst>
          </p:cNvPr>
          <p:cNvSpPr/>
          <p:nvPr/>
        </p:nvSpPr>
        <p:spPr>
          <a:xfrm>
            <a:off x="5518429" y="3016931"/>
            <a:ext cx="1517779" cy="942456"/>
          </a:xfrm>
          <a:prstGeom prst="ellipse">
            <a:avLst/>
          </a:prstGeom>
          <a:solidFill>
            <a:srgbClr val="005CB9"/>
          </a:solidFill>
          <a:ln>
            <a:solidFill>
              <a:srgbClr val="005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Provider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D2220F25-6D44-08B5-89A8-1405AAE049F2}"/>
              </a:ext>
            </a:extLst>
          </p:cNvPr>
          <p:cNvSpPr/>
          <p:nvPr/>
        </p:nvSpPr>
        <p:spPr>
          <a:xfrm>
            <a:off x="2901192" y="3639555"/>
            <a:ext cx="1240963" cy="874101"/>
          </a:xfrm>
          <a:prstGeom prst="cloud">
            <a:avLst/>
          </a:prstGeom>
          <a:solidFill>
            <a:srgbClr val="005CB9"/>
          </a:solidFill>
          <a:ln>
            <a:solidFill>
              <a:srgbClr val="005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Internet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E03147-F181-CA69-41CD-070DEEB6F33D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4141121" y="3488159"/>
            <a:ext cx="1377308" cy="385130"/>
          </a:xfrm>
          <a:prstGeom prst="straightConnector1">
            <a:avLst/>
          </a:prstGeom>
          <a:ln w="19050">
            <a:solidFill>
              <a:srgbClr val="005CB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A10541-082A-261D-FF13-666F61750D77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4141121" y="4208302"/>
            <a:ext cx="1377308" cy="638563"/>
          </a:xfrm>
          <a:prstGeom prst="straightConnector1">
            <a:avLst/>
          </a:prstGeom>
          <a:ln w="19050">
            <a:solidFill>
              <a:srgbClr val="005CB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E6339C4-EA92-56D8-C694-C76D9F1FD6B7}"/>
              </a:ext>
            </a:extLst>
          </p:cNvPr>
          <p:cNvSpPr txBox="1"/>
          <p:nvPr/>
        </p:nvSpPr>
        <p:spPr>
          <a:xfrm rot="20576964">
            <a:off x="4410174" y="3401313"/>
            <a:ext cx="952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5CB9"/>
                </a:solidFill>
              </a:rPr>
              <a:t>Provider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43DCB7-DED7-C5CA-A209-D4FA6F66504C}"/>
              </a:ext>
            </a:extLst>
          </p:cNvPr>
          <p:cNvSpPr txBox="1"/>
          <p:nvPr/>
        </p:nvSpPr>
        <p:spPr>
          <a:xfrm rot="1508069">
            <a:off x="4442044" y="4288755"/>
            <a:ext cx="952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5CB9"/>
                </a:solidFill>
              </a:rPr>
              <a:t>Provider 2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A214927-D44D-1BA0-3E96-F079E5D1810E}"/>
              </a:ext>
            </a:extLst>
          </p:cNvPr>
          <p:cNvSpPr/>
          <p:nvPr/>
        </p:nvSpPr>
        <p:spPr>
          <a:xfrm>
            <a:off x="8350658" y="3569453"/>
            <a:ext cx="901959" cy="1012971"/>
          </a:xfrm>
          <a:prstGeom prst="can">
            <a:avLst/>
          </a:prstGeom>
          <a:solidFill>
            <a:srgbClr val="005CB9"/>
          </a:solidFill>
          <a:ln>
            <a:solidFill>
              <a:srgbClr val="005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Storage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50DC3A-4095-C93B-6F8B-AD3814DA12D1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7036208" y="3488159"/>
            <a:ext cx="1314450" cy="413355"/>
          </a:xfrm>
          <a:prstGeom prst="straightConnector1">
            <a:avLst/>
          </a:prstGeom>
          <a:ln w="19050">
            <a:solidFill>
              <a:srgbClr val="005C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921D68-21F3-9781-5B22-9E0429ABA7F6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7036208" y="4208302"/>
            <a:ext cx="1288518" cy="638563"/>
          </a:xfrm>
          <a:prstGeom prst="straightConnector1">
            <a:avLst/>
          </a:prstGeom>
          <a:ln w="19050">
            <a:solidFill>
              <a:srgbClr val="005C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519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E8B5-52E7-2046-A224-0F5B82F9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645FC5-5A5F-0912-CD2E-92FD1A2F4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Monolithic Architecture</a:t>
            </a:r>
          </a:p>
          <a:p>
            <a:pPr lvl="1"/>
            <a:r>
              <a:rPr lang="en-US" dirty="0"/>
              <a:t>Good for small projects that need to be delivered quickly</a:t>
            </a:r>
          </a:p>
          <a:p>
            <a:pPr lvl="1"/>
            <a:endParaRPr lang="en-US" dirty="0"/>
          </a:p>
          <a:p>
            <a:r>
              <a:rPr lang="en-US" dirty="0"/>
              <a:t>Microservice Architecture</a:t>
            </a:r>
          </a:p>
          <a:p>
            <a:pPr lvl="1"/>
            <a:r>
              <a:rPr lang="en-US" dirty="0"/>
              <a:t>Good for larger scale projects that need the reliability and can take advantage of scaling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9F19C-4210-164E-6B2E-9BACB7D8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910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E8B5-52E7-2046-A224-0F5B82F9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A46FB-7CDF-DD65-D68E-69B75DF44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GitHub: </a:t>
            </a:r>
            <a:r>
              <a:rPr lang="en-US" dirty="0">
                <a:hlinkClick r:id="rId2"/>
              </a:rPr>
              <a:t>https://github.com/mjllewelyn/HDC2023</a:t>
            </a:r>
            <a:endParaRPr lang="en-US" dirty="0"/>
          </a:p>
          <a:p>
            <a:r>
              <a:rPr lang="en-US" dirty="0"/>
              <a:t>LinkedIn: </a:t>
            </a:r>
            <a:r>
              <a:rPr lang="en-US" dirty="0">
                <a:hlinkClick r:id="rId3"/>
              </a:rPr>
              <a:t>https://www.linkedin.com/in/mattllewelyn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9F19C-4210-164E-6B2E-9BACB7D8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D5EC97-E554-DF79-BDEF-1359BD901DE8}"/>
              </a:ext>
            </a:extLst>
          </p:cNvPr>
          <p:cNvSpPr txBox="1">
            <a:spLocks/>
          </p:cNvSpPr>
          <p:nvPr/>
        </p:nvSpPr>
        <p:spPr>
          <a:xfrm>
            <a:off x="838200" y="35954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300" baseline="0">
                <a:solidFill>
                  <a:schemeClr val="tx1"/>
                </a:solidFill>
                <a:latin typeface="VAG Rounded Next" panose="020F0502020203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5CB9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0437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116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51401-B12F-08AF-5604-B076CCA3E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AFDD4-28DE-EF25-8B76-E81E1AF48F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Comparison: </a:t>
            </a:r>
            <a:r>
              <a:rPr lang="en-US" dirty="0">
                <a:hlinkClick r:id="rId2"/>
              </a:rPr>
              <a:t>https://www.atlassian.com/microservices/microservices-architecture/microservices-vs-monolith</a:t>
            </a:r>
            <a:endParaRPr lang="en-US" dirty="0"/>
          </a:p>
          <a:p>
            <a:r>
              <a:rPr lang="en-US" dirty="0"/>
              <a:t>Docker Compose: </a:t>
            </a:r>
            <a:r>
              <a:rPr lang="en-US" dirty="0">
                <a:hlinkClick r:id="rId3"/>
              </a:rPr>
              <a:t>https://docs.docker.com/compose/</a:t>
            </a:r>
            <a:endParaRPr lang="en-US" dirty="0"/>
          </a:p>
          <a:p>
            <a:r>
              <a:rPr lang="en-US" dirty="0"/>
              <a:t>Kubernetes: </a:t>
            </a:r>
            <a:r>
              <a:rPr lang="en-US" dirty="0">
                <a:hlinkClick r:id="rId4"/>
              </a:rPr>
              <a:t>https://kubernetes.io/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A74FF-DF3C-4A7D-819B-9FE3E2DD2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826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CE253-84B4-38FE-5D6D-650882E91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B1F0A-9473-0CB9-7423-50C70C294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Definitions &amp; Differences</a:t>
            </a:r>
          </a:p>
          <a:p>
            <a:pPr lvl="1"/>
            <a:r>
              <a:rPr lang="en-US" dirty="0"/>
              <a:t>Monolithic Architecture</a:t>
            </a:r>
          </a:p>
          <a:p>
            <a:pPr lvl="1"/>
            <a:r>
              <a:rPr lang="en-US" dirty="0"/>
              <a:t>Microservice Architecture</a:t>
            </a:r>
          </a:p>
          <a:p>
            <a:pPr lvl="1"/>
            <a:r>
              <a:rPr lang="en-US" dirty="0"/>
              <a:t>Deployment</a:t>
            </a:r>
          </a:p>
          <a:p>
            <a:r>
              <a:rPr lang="en-US" dirty="0"/>
              <a:t>Tooling</a:t>
            </a:r>
          </a:p>
          <a:p>
            <a:pPr lvl="1"/>
            <a:r>
              <a:rPr lang="en-US" dirty="0"/>
              <a:t>Docker Compose</a:t>
            </a:r>
          </a:p>
          <a:p>
            <a:pPr lvl="1"/>
            <a:r>
              <a:rPr lang="en-US" dirty="0"/>
              <a:t>Kubernetes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070C69-E9D9-13CB-EADF-00BE623D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49C4FE-2553-BB8B-F59D-A70662487784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 baseline="0">
                <a:solidFill>
                  <a:srgbClr val="005CB9"/>
                </a:solidFill>
                <a:latin typeface="VAG Rounded Next" panose="020F05020202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005CB9"/>
                </a:solidFill>
                <a:latin typeface="VAG Rounded Next" panose="020F05020202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005CB9"/>
                </a:solidFill>
                <a:latin typeface="VAG Rounded Next" panose="020F05020202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05CB9"/>
                </a:solidFill>
                <a:latin typeface="VAG Rounded Next" panose="020F05020202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005CB9"/>
                </a:solidFill>
                <a:latin typeface="VAG Rounded Next" panose="020F05020202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Demo</a:t>
            </a:r>
          </a:p>
          <a:p>
            <a:pPr lvl="1"/>
            <a:r>
              <a:rPr lang="en-US" dirty="0"/>
              <a:t>Pattern Improvements</a:t>
            </a:r>
          </a:p>
          <a:p>
            <a:pPr lvl="1"/>
            <a:r>
              <a:rPr lang="en-US" dirty="0"/>
              <a:t>Children’s Mercy Projects</a:t>
            </a:r>
          </a:p>
          <a:p>
            <a:r>
              <a:rPr lang="en-US" dirty="0"/>
              <a:t>Conclusion &amp; Questions</a:t>
            </a:r>
          </a:p>
        </p:txBody>
      </p:sp>
    </p:spTree>
    <p:extLst>
      <p:ext uri="{BB962C8B-B14F-4D97-AF65-F5344CB8AC3E}">
        <p14:creationId xmlns:p14="http://schemas.microsoft.com/office/powerpoint/2010/main" val="3065657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E8B5-52E7-2046-A224-0F5B82F9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A46FB-7CDF-DD65-D68E-69B75DF44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7927"/>
            <a:ext cx="10515600" cy="4351338"/>
          </a:xfrm>
        </p:spPr>
        <p:txBody>
          <a:bodyPr/>
          <a:lstStyle/>
          <a:p>
            <a:r>
              <a:rPr lang="en-US" dirty="0"/>
              <a:t>Monolithic Architecture</a:t>
            </a:r>
          </a:p>
          <a:p>
            <a:pPr lvl="1"/>
            <a:r>
              <a:rPr lang="en-US" dirty="0"/>
              <a:t>A single service is performing all the functionality</a:t>
            </a:r>
          </a:p>
          <a:p>
            <a:endParaRPr lang="en-US" dirty="0"/>
          </a:p>
          <a:p>
            <a:r>
              <a:rPr lang="en-US" dirty="0"/>
              <a:t>Microservice Architecture</a:t>
            </a:r>
          </a:p>
          <a:p>
            <a:pPr lvl="1"/>
            <a:r>
              <a:rPr lang="en-US" dirty="0"/>
              <a:t>Many services each performing a smaller function all working together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9F19C-4210-164E-6B2E-9BACB7D8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A86420C-145B-2115-4FB3-65765CCB331C}"/>
              </a:ext>
            </a:extLst>
          </p:cNvPr>
          <p:cNvSpPr/>
          <p:nvPr/>
        </p:nvSpPr>
        <p:spPr>
          <a:xfrm>
            <a:off x="3837993" y="4244493"/>
            <a:ext cx="1517779" cy="942456"/>
          </a:xfrm>
          <a:prstGeom prst="ellipse">
            <a:avLst/>
          </a:prstGeom>
          <a:solidFill>
            <a:srgbClr val="005CB9"/>
          </a:solidFill>
          <a:ln>
            <a:solidFill>
              <a:srgbClr val="005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Microservice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1E2446-E68F-E648-DF4F-F24DEF947D4C}"/>
              </a:ext>
            </a:extLst>
          </p:cNvPr>
          <p:cNvSpPr/>
          <p:nvPr/>
        </p:nvSpPr>
        <p:spPr>
          <a:xfrm>
            <a:off x="8786327" y="1857927"/>
            <a:ext cx="1517779" cy="942456"/>
          </a:xfrm>
          <a:prstGeom prst="ellipse">
            <a:avLst/>
          </a:prstGeom>
          <a:solidFill>
            <a:srgbClr val="005CB9"/>
          </a:solidFill>
          <a:ln>
            <a:solidFill>
              <a:srgbClr val="005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A41326F-692E-5D4A-F0C7-444E8EEA2407}"/>
              </a:ext>
            </a:extLst>
          </p:cNvPr>
          <p:cNvSpPr/>
          <p:nvPr/>
        </p:nvSpPr>
        <p:spPr>
          <a:xfrm>
            <a:off x="3837992" y="5434048"/>
            <a:ext cx="1517779" cy="942456"/>
          </a:xfrm>
          <a:prstGeom prst="ellipse">
            <a:avLst/>
          </a:prstGeom>
          <a:solidFill>
            <a:srgbClr val="005CB9"/>
          </a:solidFill>
          <a:ln>
            <a:solidFill>
              <a:srgbClr val="005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Microservice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2D40A9-69D1-D513-B6FE-CA3FBB256DC0}"/>
              </a:ext>
            </a:extLst>
          </p:cNvPr>
          <p:cNvSpPr/>
          <p:nvPr/>
        </p:nvSpPr>
        <p:spPr>
          <a:xfrm>
            <a:off x="6205635" y="5434048"/>
            <a:ext cx="1517779" cy="942456"/>
          </a:xfrm>
          <a:prstGeom prst="ellipse">
            <a:avLst/>
          </a:prstGeom>
          <a:solidFill>
            <a:srgbClr val="005CB9"/>
          </a:solidFill>
          <a:ln>
            <a:solidFill>
              <a:srgbClr val="005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Microservice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28B14D-EA85-17FD-817D-A3B1AD4F73F0}"/>
              </a:ext>
            </a:extLst>
          </p:cNvPr>
          <p:cNvSpPr/>
          <p:nvPr/>
        </p:nvSpPr>
        <p:spPr>
          <a:xfrm>
            <a:off x="6205635" y="4244493"/>
            <a:ext cx="1517779" cy="942456"/>
          </a:xfrm>
          <a:prstGeom prst="ellipse">
            <a:avLst/>
          </a:prstGeom>
          <a:solidFill>
            <a:srgbClr val="005CB9"/>
          </a:solidFill>
          <a:ln>
            <a:solidFill>
              <a:srgbClr val="005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Microservice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E90BDE-7E32-F058-2FDD-898CE8559252}"/>
              </a:ext>
            </a:extLst>
          </p:cNvPr>
          <p:cNvCxnSpPr>
            <a:stCxn id="8" idx="0"/>
            <a:endCxn id="6" idx="4"/>
          </p:cNvCxnSpPr>
          <p:nvPr/>
        </p:nvCxnSpPr>
        <p:spPr>
          <a:xfrm flipV="1">
            <a:off x="4596882" y="5186949"/>
            <a:ext cx="1" cy="247099"/>
          </a:xfrm>
          <a:prstGeom prst="straightConnector1">
            <a:avLst/>
          </a:prstGeom>
          <a:ln w="19050">
            <a:solidFill>
              <a:srgbClr val="005CB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F7BB3D-37BB-3CEE-BBCB-934584824D7D}"/>
              </a:ext>
            </a:extLst>
          </p:cNvPr>
          <p:cNvCxnSpPr>
            <a:cxnSpLocks/>
            <a:stCxn id="8" idx="7"/>
            <a:endCxn id="10" idx="3"/>
          </p:cNvCxnSpPr>
          <p:nvPr/>
        </p:nvCxnSpPr>
        <p:spPr>
          <a:xfrm flipV="1">
            <a:off x="5133497" y="5048930"/>
            <a:ext cx="1294412" cy="523137"/>
          </a:xfrm>
          <a:prstGeom prst="straightConnector1">
            <a:avLst/>
          </a:prstGeom>
          <a:ln w="19050">
            <a:solidFill>
              <a:srgbClr val="005CB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8064F1-D97A-8F12-0663-DCDBFC798C95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5355771" y="5905276"/>
            <a:ext cx="849864" cy="0"/>
          </a:xfrm>
          <a:prstGeom prst="straightConnector1">
            <a:avLst/>
          </a:prstGeom>
          <a:ln w="19050">
            <a:solidFill>
              <a:srgbClr val="005CB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777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E8B5-52E7-2046-A224-0F5B82F9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Monolithic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A46FB-7CDF-DD65-D68E-69B75DF44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All in one place</a:t>
            </a:r>
          </a:p>
          <a:p>
            <a:pPr lvl="1"/>
            <a:r>
              <a:rPr lang="en-US" dirty="0"/>
              <a:t>Simpler to initially develop</a:t>
            </a:r>
          </a:p>
          <a:p>
            <a:pPr lvl="1"/>
            <a:r>
              <a:rPr lang="en-US" dirty="0"/>
              <a:t>Easier to deploy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Single point of failure</a:t>
            </a:r>
          </a:p>
          <a:p>
            <a:pPr lvl="1"/>
            <a:r>
              <a:rPr lang="en-US" dirty="0"/>
              <a:t>Can’t scale individual services</a:t>
            </a:r>
          </a:p>
          <a:p>
            <a:pPr lvl="1"/>
            <a:r>
              <a:rPr lang="en-US" dirty="0"/>
              <a:t>Deploy everything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Best for smaller projects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9F19C-4210-164E-6B2E-9BACB7D8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971554E-8700-3E64-9304-5C6C902B2571}"/>
              </a:ext>
            </a:extLst>
          </p:cNvPr>
          <p:cNvSpPr/>
          <p:nvPr/>
        </p:nvSpPr>
        <p:spPr>
          <a:xfrm>
            <a:off x="8437984" y="2643463"/>
            <a:ext cx="1517779" cy="1571073"/>
          </a:xfrm>
          <a:prstGeom prst="ellipse">
            <a:avLst/>
          </a:prstGeom>
          <a:solidFill>
            <a:srgbClr val="005CB9"/>
          </a:solidFill>
          <a:ln>
            <a:solidFill>
              <a:srgbClr val="005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Monolith</a:t>
            </a:r>
            <a:br>
              <a:rPr lang="en-US" sz="1200" b="1" dirty="0">
                <a:solidFill>
                  <a:schemeClr val="tx1"/>
                </a:solidFill>
              </a:rPr>
            </a:br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Web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Auth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Service1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Service2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357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E8B5-52E7-2046-A224-0F5B82F9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Microservice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A46FB-7CDF-DD65-D68E-69B75DF44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Multiple points of failure</a:t>
            </a:r>
          </a:p>
          <a:p>
            <a:pPr lvl="1"/>
            <a:r>
              <a:rPr lang="en-US" dirty="0"/>
              <a:t>Easily scale one service</a:t>
            </a:r>
          </a:p>
          <a:p>
            <a:pPr lvl="1"/>
            <a:r>
              <a:rPr lang="en-US" dirty="0"/>
              <a:t>Deploy or add a single service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More complex architecture</a:t>
            </a:r>
          </a:p>
          <a:p>
            <a:pPr lvl="1"/>
            <a:r>
              <a:rPr lang="en-US" dirty="0"/>
              <a:t>Performance might waver</a:t>
            </a:r>
          </a:p>
          <a:p>
            <a:pPr lvl="1"/>
            <a:r>
              <a:rPr lang="en-US" dirty="0"/>
              <a:t>Harder to deploy</a:t>
            </a:r>
          </a:p>
          <a:p>
            <a:pPr lvl="1"/>
            <a:endParaRPr lang="en-US" dirty="0"/>
          </a:p>
          <a:p>
            <a:r>
              <a:rPr lang="en-US" dirty="0"/>
              <a:t>Better for larger scale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9F19C-4210-164E-6B2E-9BACB7D8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402310C-B4DC-A79A-6250-88178AD39448}"/>
              </a:ext>
            </a:extLst>
          </p:cNvPr>
          <p:cNvSpPr/>
          <p:nvPr/>
        </p:nvSpPr>
        <p:spPr>
          <a:xfrm>
            <a:off x="7077581" y="2415693"/>
            <a:ext cx="1517779" cy="942456"/>
          </a:xfrm>
          <a:prstGeom prst="ellipse">
            <a:avLst/>
          </a:prstGeom>
          <a:solidFill>
            <a:srgbClr val="005CB9"/>
          </a:solidFill>
          <a:ln>
            <a:solidFill>
              <a:srgbClr val="005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Auth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F1C7218-F02E-9DEC-5299-A70AD020BEF9}"/>
              </a:ext>
            </a:extLst>
          </p:cNvPr>
          <p:cNvSpPr/>
          <p:nvPr/>
        </p:nvSpPr>
        <p:spPr>
          <a:xfrm>
            <a:off x="7077580" y="3605248"/>
            <a:ext cx="1517779" cy="942456"/>
          </a:xfrm>
          <a:prstGeom prst="ellipse">
            <a:avLst/>
          </a:prstGeom>
          <a:solidFill>
            <a:srgbClr val="005CB9"/>
          </a:solidFill>
          <a:ln>
            <a:solidFill>
              <a:srgbClr val="005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09E18E-F0B8-96A3-F1D7-0CF0C0AA878B}"/>
              </a:ext>
            </a:extLst>
          </p:cNvPr>
          <p:cNvSpPr/>
          <p:nvPr/>
        </p:nvSpPr>
        <p:spPr>
          <a:xfrm>
            <a:off x="9445223" y="3605248"/>
            <a:ext cx="1517779" cy="942456"/>
          </a:xfrm>
          <a:prstGeom prst="ellipse">
            <a:avLst/>
          </a:prstGeom>
          <a:solidFill>
            <a:srgbClr val="005CB9"/>
          </a:solidFill>
          <a:ln>
            <a:solidFill>
              <a:srgbClr val="005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9D9FD5-5C53-C1C9-97D8-203035C52847}"/>
              </a:ext>
            </a:extLst>
          </p:cNvPr>
          <p:cNvSpPr/>
          <p:nvPr/>
        </p:nvSpPr>
        <p:spPr>
          <a:xfrm>
            <a:off x="9445223" y="2415693"/>
            <a:ext cx="1517779" cy="942456"/>
          </a:xfrm>
          <a:prstGeom prst="ellipse">
            <a:avLst/>
          </a:prstGeom>
          <a:solidFill>
            <a:srgbClr val="005CB9"/>
          </a:solidFill>
          <a:ln>
            <a:solidFill>
              <a:srgbClr val="005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Service1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24F123-493E-D0A5-22F1-83A6213F042E}"/>
              </a:ext>
            </a:extLst>
          </p:cNvPr>
          <p:cNvCxnSpPr>
            <a:stCxn id="6" idx="0"/>
            <a:endCxn id="5" idx="4"/>
          </p:cNvCxnSpPr>
          <p:nvPr/>
        </p:nvCxnSpPr>
        <p:spPr>
          <a:xfrm flipV="1">
            <a:off x="7836470" y="3358149"/>
            <a:ext cx="1" cy="247099"/>
          </a:xfrm>
          <a:prstGeom prst="straightConnector1">
            <a:avLst/>
          </a:prstGeom>
          <a:ln w="19050">
            <a:solidFill>
              <a:srgbClr val="005CB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11C5AD-22DA-9B08-1AA4-D09352CB2E31}"/>
              </a:ext>
            </a:extLst>
          </p:cNvPr>
          <p:cNvCxnSpPr>
            <a:cxnSpLocks/>
            <a:stCxn id="6" idx="7"/>
            <a:endCxn id="8" idx="3"/>
          </p:cNvCxnSpPr>
          <p:nvPr/>
        </p:nvCxnSpPr>
        <p:spPr>
          <a:xfrm flipV="1">
            <a:off x="8373085" y="3220130"/>
            <a:ext cx="1294412" cy="523137"/>
          </a:xfrm>
          <a:prstGeom prst="straightConnector1">
            <a:avLst/>
          </a:prstGeom>
          <a:ln w="19050">
            <a:solidFill>
              <a:srgbClr val="005CB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5BDD4F-10B2-217E-210D-9A4FD8B575F3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8595359" y="4076476"/>
            <a:ext cx="849864" cy="0"/>
          </a:xfrm>
          <a:prstGeom prst="straightConnector1">
            <a:avLst/>
          </a:prstGeom>
          <a:ln w="19050">
            <a:solidFill>
              <a:srgbClr val="005CB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574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E8B5-52E7-2046-A224-0F5B82F9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Deployment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48BC9D-0F8B-96F5-FB0E-C8424DD83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Monolith</a:t>
            </a:r>
          </a:p>
          <a:p>
            <a:pPr lvl="1"/>
            <a:r>
              <a:rPr lang="en-US" dirty="0"/>
              <a:t>Single web application/container</a:t>
            </a:r>
          </a:p>
          <a:p>
            <a:pPr lvl="1"/>
            <a:r>
              <a:rPr lang="en-US" dirty="0"/>
              <a:t>Deploy basically anywhere</a:t>
            </a:r>
          </a:p>
          <a:p>
            <a:endParaRPr lang="en-US" dirty="0"/>
          </a:p>
          <a:p>
            <a:r>
              <a:rPr lang="en-US" dirty="0"/>
              <a:t>Microservices</a:t>
            </a:r>
          </a:p>
          <a:p>
            <a:pPr lvl="1"/>
            <a:r>
              <a:rPr lang="en-US" dirty="0"/>
              <a:t>Must support communication between containers</a:t>
            </a:r>
          </a:p>
          <a:p>
            <a:pPr lvl="1"/>
            <a:r>
              <a:rPr lang="en-US" dirty="0"/>
              <a:t>Kubernetes is a good option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9F19C-4210-164E-6B2E-9BACB7D8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16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77249-436E-9EE6-784B-721455EBF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Docker Compose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85D4D-0B0C-A49C-655C-0999BC9F3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for development environments and managing containers</a:t>
            </a:r>
          </a:p>
          <a:p>
            <a:r>
              <a:rPr lang="en-US" dirty="0"/>
              <a:t>Easily run multiple containers at once</a:t>
            </a:r>
          </a:p>
          <a:p>
            <a:r>
              <a:rPr lang="en-US" dirty="0"/>
              <a:t>Define what containers to build and run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F60B5-FB21-8CF2-F5F7-9C59F945E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7</a:t>
            </a:fld>
            <a:endParaRPr lang="en-US"/>
          </a:p>
        </p:txBody>
      </p:sp>
      <p:pic>
        <p:nvPicPr>
          <p:cNvPr id="1028" name="Picture 4" descr="A few tricks on how to set up related Docker images with ...">
            <a:extLst>
              <a:ext uri="{FF2B5EF4-FFF2-40B4-BE49-F238E27FC236}">
                <a16:creationId xmlns:a16="http://schemas.microsoft.com/office/drawing/2014/main" id="{65A902CC-C33B-5B22-CD30-01EB1D7DD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3833581"/>
            <a:ext cx="3067050" cy="211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800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9A558-EDA4-E6F6-0DB8-8915CFDB2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0812D-1828-FD24-0D2E-A581120D6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Open-source system for container orchestration</a:t>
            </a:r>
          </a:p>
          <a:p>
            <a:r>
              <a:rPr lang="en-US" dirty="0"/>
              <a:t>Offers load balancing, scaling, self-healing and more</a:t>
            </a:r>
          </a:p>
          <a:p>
            <a:r>
              <a:rPr lang="en-US" dirty="0"/>
              <a:t>Tell it what you want, and it will get it done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EC58A-5590-537A-B10D-9FD87B54D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t>8</a:t>
            </a:fld>
            <a:endParaRPr lang="en-US"/>
          </a:p>
        </p:txBody>
      </p:sp>
      <p:pic>
        <p:nvPicPr>
          <p:cNvPr id="2050" name="Picture 2" descr="Kubernetes">
            <a:extLst>
              <a:ext uri="{FF2B5EF4-FFF2-40B4-BE49-F238E27FC236}">
                <a16:creationId xmlns:a16="http://schemas.microsoft.com/office/drawing/2014/main" id="{711FB55B-2BCE-B38A-896A-E617C414F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39" y="3929841"/>
            <a:ext cx="2247122" cy="224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255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E8B5-52E7-2046-A224-0F5B82F97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Demo – Pets Server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8D84DA-ACD7-C16C-BF33-0F1A30652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service showing images of pets</a:t>
            </a:r>
          </a:p>
          <a:p>
            <a:r>
              <a:rPr lang="en-US" dirty="0"/>
              <a:t>Using C# and Docker Compose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9F19C-4210-164E-6B2E-9BACB7D8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ACDC5-7D88-4043-A5E3-34CEDBAF337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1723D0-6D3F-1A6E-9FE2-6CE52A51A93C}"/>
              </a:ext>
            </a:extLst>
          </p:cNvPr>
          <p:cNvSpPr/>
          <p:nvPr/>
        </p:nvSpPr>
        <p:spPr>
          <a:xfrm>
            <a:off x="4147457" y="3670025"/>
            <a:ext cx="1517779" cy="942456"/>
          </a:xfrm>
          <a:prstGeom prst="ellipse">
            <a:avLst/>
          </a:prstGeom>
          <a:solidFill>
            <a:srgbClr val="005CB9"/>
          </a:solidFill>
          <a:ln>
            <a:solidFill>
              <a:srgbClr val="005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Web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426600-19D7-54AA-7362-0E0E4628919E}"/>
              </a:ext>
            </a:extLst>
          </p:cNvPr>
          <p:cNvSpPr/>
          <p:nvPr/>
        </p:nvSpPr>
        <p:spPr>
          <a:xfrm>
            <a:off x="6526764" y="4669956"/>
            <a:ext cx="1517779" cy="942456"/>
          </a:xfrm>
          <a:prstGeom prst="ellipse">
            <a:avLst/>
          </a:prstGeom>
          <a:solidFill>
            <a:srgbClr val="005CB9"/>
          </a:solidFill>
          <a:ln>
            <a:solidFill>
              <a:srgbClr val="005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Fish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CF06834-E017-7739-3B9C-680817F782E5}"/>
              </a:ext>
            </a:extLst>
          </p:cNvPr>
          <p:cNvSpPr/>
          <p:nvPr/>
        </p:nvSpPr>
        <p:spPr>
          <a:xfrm>
            <a:off x="6526764" y="3670025"/>
            <a:ext cx="1517779" cy="942456"/>
          </a:xfrm>
          <a:prstGeom prst="ellipse">
            <a:avLst/>
          </a:prstGeom>
          <a:solidFill>
            <a:srgbClr val="005CB9"/>
          </a:solidFill>
          <a:ln>
            <a:solidFill>
              <a:srgbClr val="005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Dog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7950278-5805-D015-D3BD-3C46DFD58E6D}"/>
              </a:ext>
            </a:extLst>
          </p:cNvPr>
          <p:cNvSpPr/>
          <p:nvPr/>
        </p:nvSpPr>
        <p:spPr>
          <a:xfrm>
            <a:off x="6526764" y="2670094"/>
            <a:ext cx="1517779" cy="942456"/>
          </a:xfrm>
          <a:prstGeom prst="ellipse">
            <a:avLst/>
          </a:prstGeom>
          <a:solidFill>
            <a:srgbClr val="005CB9"/>
          </a:solidFill>
          <a:ln>
            <a:solidFill>
              <a:srgbClr val="005C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7386471-B78C-2162-DFFD-7DB46EE0EB7D}"/>
              </a:ext>
            </a:extLst>
          </p:cNvPr>
          <p:cNvCxnSpPr>
            <a:cxnSpLocks/>
            <a:stCxn id="7" idx="7"/>
            <a:endCxn id="10" idx="2"/>
          </p:cNvCxnSpPr>
          <p:nvPr/>
        </p:nvCxnSpPr>
        <p:spPr>
          <a:xfrm flipV="1">
            <a:off x="5442962" y="3141322"/>
            <a:ext cx="1083802" cy="666722"/>
          </a:xfrm>
          <a:prstGeom prst="straightConnector1">
            <a:avLst/>
          </a:prstGeom>
          <a:ln w="19050">
            <a:solidFill>
              <a:srgbClr val="005C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083E58C-4091-F70B-C583-98EEFCD99C5A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5665236" y="4141253"/>
            <a:ext cx="861528" cy="0"/>
          </a:xfrm>
          <a:prstGeom prst="straightConnector1">
            <a:avLst/>
          </a:prstGeom>
          <a:ln w="19050">
            <a:solidFill>
              <a:srgbClr val="005C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DAACB42-0036-7547-66EB-E8CACC4BCB5E}"/>
              </a:ext>
            </a:extLst>
          </p:cNvPr>
          <p:cNvCxnSpPr>
            <a:cxnSpLocks/>
            <a:stCxn id="7" idx="5"/>
            <a:endCxn id="8" idx="2"/>
          </p:cNvCxnSpPr>
          <p:nvPr/>
        </p:nvCxnSpPr>
        <p:spPr>
          <a:xfrm>
            <a:off x="5442962" y="4474462"/>
            <a:ext cx="1083802" cy="666722"/>
          </a:xfrm>
          <a:prstGeom prst="straightConnector1">
            <a:avLst/>
          </a:prstGeom>
          <a:ln w="19050">
            <a:solidFill>
              <a:srgbClr val="005CB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446482"/>
      </p:ext>
    </p:extLst>
  </p:cSld>
  <p:clrMapOvr>
    <a:masterClrMapping/>
  </p:clrMapOvr>
</p:sld>
</file>

<file path=ppt/theme/theme1.xml><?xml version="1.0" encoding="utf-8"?>
<a:theme xmlns:a="http://schemas.openxmlformats.org/drawingml/2006/main" name="Brand Template CM Blue - Titles">
  <a:themeElements>
    <a:clrScheme name="CMKC Brand colors">
      <a:dk1>
        <a:srgbClr val="FFFFFF"/>
      </a:dk1>
      <a:lt1>
        <a:srgbClr val="005EB8"/>
      </a:lt1>
      <a:dk2>
        <a:srgbClr val="FFFFFF"/>
      </a:dk2>
      <a:lt2>
        <a:srgbClr val="005EB8"/>
      </a:lt2>
      <a:accent1>
        <a:srgbClr val="00B9EB"/>
      </a:accent1>
      <a:accent2>
        <a:srgbClr val="FED141"/>
      </a:accent2>
      <a:accent3>
        <a:srgbClr val="C127B9"/>
      </a:accent3>
      <a:accent4>
        <a:srgbClr val="009F4D"/>
      </a:accent4>
      <a:accent5>
        <a:srgbClr val="FE5000"/>
      </a:accent5>
      <a:accent6>
        <a:srgbClr val="005EB8"/>
      </a:accent6>
      <a:hlink>
        <a:srgbClr val="FED141"/>
      </a:hlink>
      <a:folHlink>
        <a:srgbClr val="C127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b="0" i="0" spc="100" baseline="0" dirty="0" err="1" smtClean="0">
            <a:solidFill>
              <a:schemeClr val="bg1"/>
            </a:solidFill>
            <a:latin typeface="VAG Rounded Next Medium" panose="020F05020202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Clolor Block Background + Photo 2">
  <a:themeElements>
    <a:clrScheme name="CMKC Brand colors">
      <a:dk1>
        <a:srgbClr val="FFFFFF"/>
      </a:dk1>
      <a:lt1>
        <a:srgbClr val="005EB8"/>
      </a:lt1>
      <a:dk2>
        <a:srgbClr val="FFFFFF"/>
      </a:dk2>
      <a:lt2>
        <a:srgbClr val="005EB8"/>
      </a:lt2>
      <a:accent1>
        <a:srgbClr val="005EB8"/>
      </a:accent1>
      <a:accent2>
        <a:srgbClr val="FED141"/>
      </a:accent2>
      <a:accent3>
        <a:srgbClr val="41B6E6"/>
      </a:accent3>
      <a:accent4>
        <a:srgbClr val="009F4D"/>
      </a:accent4>
      <a:accent5>
        <a:srgbClr val="FE5000"/>
      </a:accent5>
      <a:accent6>
        <a:srgbClr val="C127B9"/>
      </a:accent6>
      <a:hlink>
        <a:srgbClr val="005BB9"/>
      </a:hlink>
      <a:folHlink>
        <a:srgbClr val="C127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Clolor Block Background + Photo 3">
  <a:themeElements>
    <a:clrScheme name="CMKC Brand colors">
      <a:dk1>
        <a:srgbClr val="FFFFFF"/>
      </a:dk1>
      <a:lt1>
        <a:srgbClr val="005EB8"/>
      </a:lt1>
      <a:dk2>
        <a:srgbClr val="FFFFFF"/>
      </a:dk2>
      <a:lt2>
        <a:srgbClr val="005EB8"/>
      </a:lt2>
      <a:accent1>
        <a:srgbClr val="005EB8"/>
      </a:accent1>
      <a:accent2>
        <a:srgbClr val="FED141"/>
      </a:accent2>
      <a:accent3>
        <a:srgbClr val="41B6E6"/>
      </a:accent3>
      <a:accent4>
        <a:srgbClr val="009F4D"/>
      </a:accent4>
      <a:accent5>
        <a:srgbClr val="FE5000"/>
      </a:accent5>
      <a:accent6>
        <a:srgbClr val="C127B9"/>
      </a:accent6>
      <a:hlink>
        <a:srgbClr val="005BB9"/>
      </a:hlink>
      <a:folHlink>
        <a:srgbClr val="C127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RH color photo 1">
  <a:themeElements>
    <a:clrScheme name="CMKC Brand colors">
      <a:dk1>
        <a:srgbClr val="FFFFFF"/>
      </a:dk1>
      <a:lt1>
        <a:srgbClr val="005EB8"/>
      </a:lt1>
      <a:dk2>
        <a:srgbClr val="FFFFFF"/>
      </a:dk2>
      <a:lt2>
        <a:srgbClr val="005EB8"/>
      </a:lt2>
      <a:accent1>
        <a:srgbClr val="005EB8"/>
      </a:accent1>
      <a:accent2>
        <a:srgbClr val="FED141"/>
      </a:accent2>
      <a:accent3>
        <a:srgbClr val="41B6E6"/>
      </a:accent3>
      <a:accent4>
        <a:srgbClr val="009F4D"/>
      </a:accent4>
      <a:accent5>
        <a:srgbClr val="FE5000"/>
      </a:accent5>
      <a:accent6>
        <a:srgbClr val="C127B9"/>
      </a:accent6>
      <a:hlink>
        <a:srgbClr val="005BB9"/>
      </a:hlink>
      <a:folHlink>
        <a:srgbClr val="C127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RH color photo 2">
  <a:themeElements>
    <a:clrScheme name="CMKC Brand colors">
      <a:dk1>
        <a:srgbClr val="FFFFFF"/>
      </a:dk1>
      <a:lt1>
        <a:srgbClr val="005EB8"/>
      </a:lt1>
      <a:dk2>
        <a:srgbClr val="FFFFFF"/>
      </a:dk2>
      <a:lt2>
        <a:srgbClr val="005EB8"/>
      </a:lt2>
      <a:accent1>
        <a:srgbClr val="005EB8"/>
      </a:accent1>
      <a:accent2>
        <a:srgbClr val="FED141"/>
      </a:accent2>
      <a:accent3>
        <a:srgbClr val="41B6E6"/>
      </a:accent3>
      <a:accent4>
        <a:srgbClr val="009F4D"/>
      </a:accent4>
      <a:accent5>
        <a:srgbClr val="FE5000"/>
      </a:accent5>
      <a:accent6>
        <a:srgbClr val="C127B9"/>
      </a:accent6>
      <a:hlink>
        <a:srgbClr val="005BB9"/>
      </a:hlink>
      <a:folHlink>
        <a:srgbClr val="C127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RH color photo 3">
  <a:themeElements>
    <a:clrScheme name="CMKC Brand colors">
      <a:dk1>
        <a:srgbClr val="FFFFFF"/>
      </a:dk1>
      <a:lt1>
        <a:srgbClr val="005EB8"/>
      </a:lt1>
      <a:dk2>
        <a:srgbClr val="FFFFFF"/>
      </a:dk2>
      <a:lt2>
        <a:srgbClr val="005EB8"/>
      </a:lt2>
      <a:accent1>
        <a:srgbClr val="005EB8"/>
      </a:accent1>
      <a:accent2>
        <a:srgbClr val="FED141"/>
      </a:accent2>
      <a:accent3>
        <a:srgbClr val="41B6E6"/>
      </a:accent3>
      <a:accent4>
        <a:srgbClr val="009F4D"/>
      </a:accent4>
      <a:accent5>
        <a:srgbClr val="FE5000"/>
      </a:accent5>
      <a:accent6>
        <a:srgbClr val="C127B9"/>
      </a:accent6>
      <a:hlink>
        <a:srgbClr val="005BB9"/>
      </a:hlink>
      <a:folHlink>
        <a:srgbClr val="C127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End Card">
  <a:themeElements>
    <a:clrScheme name="CMKC Brand colors">
      <a:dk1>
        <a:srgbClr val="FFFFFF"/>
      </a:dk1>
      <a:lt1>
        <a:srgbClr val="005EB8"/>
      </a:lt1>
      <a:dk2>
        <a:srgbClr val="FFFFFF"/>
      </a:dk2>
      <a:lt2>
        <a:srgbClr val="005EB8"/>
      </a:lt2>
      <a:accent1>
        <a:srgbClr val="005EB8"/>
      </a:accent1>
      <a:accent2>
        <a:srgbClr val="FED141"/>
      </a:accent2>
      <a:accent3>
        <a:srgbClr val="41B6E6"/>
      </a:accent3>
      <a:accent4>
        <a:srgbClr val="009F4D"/>
      </a:accent4>
      <a:accent5>
        <a:srgbClr val="FE5000"/>
      </a:accent5>
      <a:accent6>
        <a:srgbClr val="C127B9"/>
      </a:accent6>
      <a:hlink>
        <a:srgbClr val="005BB9"/>
      </a:hlink>
      <a:folHlink>
        <a:srgbClr val="C127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rand Template CM light Blue Background">
  <a:themeElements>
    <a:clrScheme name="CMKC Brand colors">
      <a:dk1>
        <a:srgbClr val="FFFFFF"/>
      </a:dk1>
      <a:lt1>
        <a:srgbClr val="005EB8"/>
      </a:lt1>
      <a:dk2>
        <a:srgbClr val="FFFFFF"/>
      </a:dk2>
      <a:lt2>
        <a:srgbClr val="005EB8"/>
      </a:lt2>
      <a:accent1>
        <a:srgbClr val="005EB8"/>
      </a:accent1>
      <a:accent2>
        <a:srgbClr val="FED141"/>
      </a:accent2>
      <a:accent3>
        <a:srgbClr val="41B6E6"/>
      </a:accent3>
      <a:accent4>
        <a:srgbClr val="009F4D"/>
      </a:accent4>
      <a:accent5>
        <a:srgbClr val="FE5000"/>
      </a:accent5>
      <a:accent6>
        <a:srgbClr val="C127B9"/>
      </a:accent6>
      <a:hlink>
        <a:srgbClr val="005BB9"/>
      </a:hlink>
      <a:folHlink>
        <a:srgbClr val="C127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rand Template White Grey Text">
  <a:themeElements>
    <a:clrScheme name="CMKC Brand colors">
      <a:dk1>
        <a:srgbClr val="FFFFFF"/>
      </a:dk1>
      <a:lt1>
        <a:srgbClr val="005EB8"/>
      </a:lt1>
      <a:dk2>
        <a:srgbClr val="FFFFFF"/>
      </a:dk2>
      <a:lt2>
        <a:srgbClr val="005EB8"/>
      </a:lt2>
      <a:accent1>
        <a:srgbClr val="005EB8"/>
      </a:accent1>
      <a:accent2>
        <a:srgbClr val="FED141"/>
      </a:accent2>
      <a:accent3>
        <a:srgbClr val="41B6E6"/>
      </a:accent3>
      <a:accent4>
        <a:srgbClr val="009F4D"/>
      </a:accent4>
      <a:accent5>
        <a:srgbClr val="FE5000"/>
      </a:accent5>
      <a:accent6>
        <a:srgbClr val="C127B9"/>
      </a:accent6>
      <a:hlink>
        <a:srgbClr val="005BB9"/>
      </a:hlink>
      <a:folHlink>
        <a:srgbClr val="C127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lue Background white footer">
  <a:themeElements>
    <a:clrScheme name="CMKC Brand colors">
      <a:dk1>
        <a:srgbClr val="FFFFFF"/>
      </a:dk1>
      <a:lt1>
        <a:srgbClr val="005EB8"/>
      </a:lt1>
      <a:dk2>
        <a:srgbClr val="FFFFFF"/>
      </a:dk2>
      <a:lt2>
        <a:srgbClr val="005EB8"/>
      </a:lt2>
      <a:accent1>
        <a:srgbClr val="005EB8"/>
      </a:accent1>
      <a:accent2>
        <a:srgbClr val="FED141"/>
      </a:accent2>
      <a:accent3>
        <a:srgbClr val="41B6E6"/>
      </a:accent3>
      <a:accent4>
        <a:srgbClr val="009F4D"/>
      </a:accent4>
      <a:accent5>
        <a:srgbClr val="FE5000"/>
      </a:accent5>
      <a:accent6>
        <a:srgbClr val="C127B9"/>
      </a:accent6>
      <a:hlink>
        <a:srgbClr val="005BB9"/>
      </a:hlink>
      <a:folHlink>
        <a:srgbClr val="C127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BW Photo Background 1">
  <a:themeElements>
    <a:clrScheme name="CMKC Brand colors">
      <a:dk1>
        <a:srgbClr val="FFFFFF"/>
      </a:dk1>
      <a:lt1>
        <a:srgbClr val="005EB8"/>
      </a:lt1>
      <a:dk2>
        <a:srgbClr val="FFFFFF"/>
      </a:dk2>
      <a:lt2>
        <a:srgbClr val="005EB8"/>
      </a:lt2>
      <a:accent1>
        <a:srgbClr val="005EB8"/>
      </a:accent1>
      <a:accent2>
        <a:srgbClr val="FED141"/>
      </a:accent2>
      <a:accent3>
        <a:srgbClr val="41B6E6"/>
      </a:accent3>
      <a:accent4>
        <a:srgbClr val="009F4D"/>
      </a:accent4>
      <a:accent5>
        <a:srgbClr val="FE5000"/>
      </a:accent5>
      <a:accent6>
        <a:srgbClr val="C127B9"/>
      </a:accent6>
      <a:hlink>
        <a:srgbClr val="005BB9"/>
      </a:hlink>
      <a:folHlink>
        <a:srgbClr val="C127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BW Photo Background 2">
  <a:themeElements>
    <a:clrScheme name="CMKC Brand colors">
      <a:dk1>
        <a:srgbClr val="FFFFFF"/>
      </a:dk1>
      <a:lt1>
        <a:srgbClr val="005EB8"/>
      </a:lt1>
      <a:dk2>
        <a:srgbClr val="FFFFFF"/>
      </a:dk2>
      <a:lt2>
        <a:srgbClr val="005EB8"/>
      </a:lt2>
      <a:accent1>
        <a:srgbClr val="005EB8"/>
      </a:accent1>
      <a:accent2>
        <a:srgbClr val="FED141"/>
      </a:accent2>
      <a:accent3>
        <a:srgbClr val="41B6E6"/>
      </a:accent3>
      <a:accent4>
        <a:srgbClr val="009F4D"/>
      </a:accent4>
      <a:accent5>
        <a:srgbClr val="FE5000"/>
      </a:accent5>
      <a:accent6>
        <a:srgbClr val="C127B9"/>
      </a:accent6>
      <a:hlink>
        <a:srgbClr val="005BB9"/>
      </a:hlink>
      <a:folHlink>
        <a:srgbClr val="C127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BW Photo Background 3">
  <a:themeElements>
    <a:clrScheme name="CMKC Brand colors">
      <a:dk1>
        <a:srgbClr val="FFFFFF"/>
      </a:dk1>
      <a:lt1>
        <a:srgbClr val="005EB8"/>
      </a:lt1>
      <a:dk2>
        <a:srgbClr val="FFFFFF"/>
      </a:dk2>
      <a:lt2>
        <a:srgbClr val="005EB8"/>
      </a:lt2>
      <a:accent1>
        <a:srgbClr val="005EB8"/>
      </a:accent1>
      <a:accent2>
        <a:srgbClr val="FED141"/>
      </a:accent2>
      <a:accent3>
        <a:srgbClr val="41B6E6"/>
      </a:accent3>
      <a:accent4>
        <a:srgbClr val="009F4D"/>
      </a:accent4>
      <a:accent5>
        <a:srgbClr val="FE5000"/>
      </a:accent5>
      <a:accent6>
        <a:srgbClr val="C127B9"/>
      </a:accent6>
      <a:hlink>
        <a:srgbClr val="005BB9"/>
      </a:hlink>
      <a:folHlink>
        <a:srgbClr val="C127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BW Photo Background 4">
  <a:themeElements>
    <a:clrScheme name="CMKC Brand colors">
      <a:dk1>
        <a:srgbClr val="FFFFFF"/>
      </a:dk1>
      <a:lt1>
        <a:srgbClr val="005EB8"/>
      </a:lt1>
      <a:dk2>
        <a:srgbClr val="FFFFFF"/>
      </a:dk2>
      <a:lt2>
        <a:srgbClr val="005EB8"/>
      </a:lt2>
      <a:accent1>
        <a:srgbClr val="005EB8"/>
      </a:accent1>
      <a:accent2>
        <a:srgbClr val="FED141"/>
      </a:accent2>
      <a:accent3>
        <a:srgbClr val="41B6E6"/>
      </a:accent3>
      <a:accent4>
        <a:srgbClr val="009F4D"/>
      </a:accent4>
      <a:accent5>
        <a:srgbClr val="FE5000"/>
      </a:accent5>
      <a:accent6>
        <a:srgbClr val="C127B9"/>
      </a:accent6>
      <a:hlink>
        <a:srgbClr val="005BB9"/>
      </a:hlink>
      <a:folHlink>
        <a:srgbClr val="C127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Clolor Block Background + Photo 1">
  <a:themeElements>
    <a:clrScheme name="CMKC Brand colors">
      <a:dk1>
        <a:srgbClr val="FFFFFF"/>
      </a:dk1>
      <a:lt1>
        <a:srgbClr val="005EB8"/>
      </a:lt1>
      <a:dk2>
        <a:srgbClr val="FFFFFF"/>
      </a:dk2>
      <a:lt2>
        <a:srgbClr val="005EB8"/>
      </a:lt2>
      <a:accent1>
        <a:srgbClr val="005EB8"/>
      </a:accent1>
      <a:accent2>
        <a:srgbClr val="FED141"/>
      </a:accent2>
      <a:accent3>
        <a:srgbClr val="41B6E6"/>
      </a:accent3>
      <a:accent4>
        <a:srgbClr val="009F4D"/>
      </a:accent4>
      <a:accent5>
        <a:srgbClr val="FE5000"/>
      </a:accent5>
      <a:accent6>
        <a:srgbClr val="C127B9"/>
      </a:accent6>
      <a:hlink>
        <a:srgbClr val="005BB9"/>
      </a:hlink>
      <a:folHlink>
        <a:srgbClr val="C127B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6167</TotalTime>
  <Words>477</Words>
  <Application>Microsoft Office PowerPoint</Application>
  <PresentationFormat>Widescreen</PresentationFormat>
  <Paragraphs>149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17</vt:i4>
      </vt:variant>
    </vt:vector>
  </HeadingPairs>
  <TitlesOfParts>
    <vt:vector size="37" baseType="lpstr">
      <vt:lpstr>Arial</vt:lpstr>
      <vt:lpstr>Arial Rounded MT Bold</vt:lpstr>
      <vt:lpstr>Calibri</vt:lpstr>
      <vt:lpstr>VAG Rounded Next</vt:lpstr>
      <vt:lpstr>VAG Rounded Next SemiBold</vt:lpstr>
      <vt:lpstr>Brand Template CM Blue - Titles</vt:lpstr>
      <vt:lpstr>Brand Template CM light Blue Background</vt:lpstr>
      <vt:lpstr>Brand Template White Grey Text</vt:lpstr>
      <vt:lpstr>Blue Background white footer</vt:lpstr>
      <vt:lpstr>BW Photo Background 1</vt:lpstr>
      <vt:lpstr>BW Photo Background 2</vt:lpstr>
      <vt:lpstr>BW Photo Background 3</vt:lpstr>
      <vt:lpstr>BW Photo Background 4</vt:lpstr>
      <vt:lpstr>Clolor Block Background + Photo 1</vt:lpstr>
      <vt:lpstr>Clolor Block Background + Photo 2</vt:lpstr>
      <vt:lpstr>Clolor Block Background + Photo 3</vt:lpstr>
      <vt:lpstr>RH color photo 1</vt:lpstr>
      <vt:lpstr>RH color photo 2</vt:lpstr>
      <vt:lpstr>RH color photo 3</vt:lpstr>
      <vt:lpstr>End Card</vt:lpstr>
      <vt:lpstr>Advantages and Disadvantages of a Microservice Architecture</vt:lpstr>
      <vt:lpstr>Outline</vt:lpstr>
      <vt:lpstr>Definitions</vt:lpstr>
      <vt:lpstr>Monolithic Architecture</vt:lpstr>
      <vt:lpstr>Microservice Architecture</vt:lpstr>
      <vt:lpstr>Deployment</vt:lpstr>
      <vt:lpstr>Docker Compose</vt:lpstr>
      <vt:lpstr>Kubernetes</vt:lpstr>
      <vt:lpstr>Demo – Pets Server</vt:lpstr>
      <vt:lpstr>Pattern Improvements</vt:lpstr>
      <vt:lpstr>Migration to Microservices</vt:lpstr>
      <vt:lpstr>Children’s Mercy Projects</vt:lpstr>
      <vt:lpstr>Children’s Mercy Projects</vt:lpstr>
      <vt:lpstr>Conclusion</vt:lpstr>
      <vt:lpstr>Information</vt:lpstr>
      <vt:lpstr>PowerPoint Presentation</vt:lpstr>
      <vt:lpstr>References</vt:lpstr>
    </vt:vector>
  </TitlesOfParts>
  <Company>CMH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Holland, Gerald, J</dc:creator>
  <cp:lastModifiedBy>Matt Llewelyn</cp:lastModifiedBy>
  <cp:revision>149</cp:revision>
  <dcterms:created xsi:type="dcterms:W3CDTF">2018-11-27T16:30:59Z</dcterms:created>
  <dcterms:modified xsi:type="dcterms:W3CDTF">2023-10-21T00:48:09Z</dcterms:modified>
</cp:coreProperties>
</file>